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23436263" cy="13176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5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9533" y="2156392"/>
            <a:ext cx="17577197" cy="4587287"/>
          </a:xfrm>
        </p:spPr>
        <p:txBody>
          <a:bodyPr anchor="b"/>
          <a:lstStyle>
            <a:lvl1pPr algn="ctr"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9533" y="6920582"/>
            <a:ext cx="17577197" cy="3181209"/>
          </a:xfrm>
        </p:spPr>
        <p:txBody>
          <a:bodyPr/>
          <a:lstStyle>
            <a:lvl1pPr marL="0" indent="0" algn="ctr">
              <a:buNone/>
              <a:defRPr sz="4611"/>
            </a:lvl1pPr>
            <a:lvl2pPr marL="878418" indent="0" algn="ctr">
              <a:buNone/>
              <a:defRPr sz="3843"/>
            </a:lvl2pPr>
            <a:lvl3pPr marL="1756837" indent="0" algn="ctr">
              <a:buNone/>
              <a:defRPr sz="3458"/>
            </a:lvl3pPr>
            <a:lvl4pPr marL="2635255" indent="0" algn="ctr">
              <a:buNone/>
              <a:defRPr sz="3074"/>
            </a:lvl4pPr>
            <a:lvl5pPr marL="3513673" indent="0" algn="ctr">
              <a:buNone/>
              <a:defRPr sz="3074"/>
            </a:lvl5pPr>
            <a:lvl6pPr marL="4392092" indent="0" algn="ctr">
              <a:buNone/>
              <a:defRPr sz="3074"/>
            </a:lvl6pPr>
            <a:lvl7pPr marL="5270510" indent="0" algn="ctr">
              <a:buNone/>
              <a:defRPr sz="3074"/>
            </a:lvl7pPr>
            <a:lvl8pPr marL="6148929" indent="0" algn="ctr">
              <a:buNone/>
              <a:defRPr sz="3074"/>
            </a:lvl8pPr>
            <a:lvl9pPr marL="7027347" indent="0" algn="ctr">
              <a:buNone/>
              <a:defRPr sz="30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1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83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71576" y="701513"/>
            <a:ext cx="5053444" cy="111662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1243" y="701513"/>
            <a:ext cx="14867379" cy="111662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479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7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9037" y="3284914"/>
            <a:ext cx="20213777" cy="5480953"/>
          </a:xfrm>
        </p:spPr>
        <p:txBody>
          <a:bodyPr anchor="b"/>
          <a:lstStyle>
            <a:lvl1pPr>
              <a:defRPr sz="115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37" y="8817719"/>
            <a:ext cx="20213777" cy="2882304"/>
          </a:xfrm>
        </p:spPr>
        <p:txBody>
          <a:bodyPr/>
          <a:lstStyle>
            <a:lvl1pPr marL="0" indent="0">
              <a:buNone/>
              <a:defRPr sz="4611">
                <a:solidFill>
                  <a:schemeClr val="tx1">
                    <a:tint val="82000"/>
                  </a:schemeClr>
                </a:solidFill>
              </a:defRPr>
            </a:lvl1pPr>
            <a:lvl2pPr marL="878418" indent="0">
              <a:buNone/>
              <a:defRPr sz="3843">
                <a:solidFill>
                  <a:schemeClr val="tx1">
                    <a:tint val="82000"/>
                  </a:schemeClr>
                </a:solidFill>
              </a:defRPr>
            </a:lvl2pPr>
            <a:lvl3pPr marL="1756837" indent="0">
              <a:buNone/>
              <a:defRPr sz="3458">
                <a:solidFill>
                  <a:schemeClr val="tx1">
                    <a:tint val="82000"/>
                  </a:schemeClr>
                </a:solidFill>
              </a:defRPr>
            </a:lvl3pPr>
            <a:lvl4pPr marL="2635255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4pPr>
            <a:lvl5pPr marL="3513673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5pPr>
            <a:lvl6pPr marL="4392092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6pPr>
            <a:lvl7pPr marL="5270510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7pPr>
            <a:lvl8pPr marL="6148929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8pPr>
            <a:lvl9pPr marL="7027347" indent="0">
              <a:buNone/>
              <a:defRPr sz="307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4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1243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64608" y="3507566"/>
            <a:ext cx="9960412" cy="83602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41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6" y="701514"/>
            <a:ext cx="20213777" cy="254679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4297" y="3230012"/>
            <a:ext cx="9914637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4297" y="4812991"/>
            <a:ext cx="9914637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64608" y="3230012"/>
            <a:ext cx="9963464" cy="1582979"/>
          </a:xfrm>
        </p:spPr>
        <p:txBody>
          <a:bodyPr anchor="b"/>
          <a:lstStyle>
            <a:lvl1pPr marL="0" indent="0">
              <a:buNone/>
              <a:defRPr sz="4611" b="1"/>
            </a:lvl1pPr>
            <a:lvl2pPr marL="878418" indent="0">
              <a:buNone/>
              <a:defRPr sz="3843" b="1"/>
            </a:lvl2pPr>
            <a:lvl3pPr marL="1756837" indent="0">
              <a:buNone/>
              <a:defRPr sz="3458" b="1"/>
            </a:lvl3pPr>
            <a:lvl4pPr marL="2635255" indent="0">
              <a:buNone/>
              <a:defRPr sz="3074" b="1"/>
            </a:lvl4pPr>
            <a:lvl5pPr marL="3513673" indent="0">
              <a:buNone/>
              <a:defRPr sz="3074" b="1"/>
            </a:lvl5pPr>
            <a:lvl6pPr marL="4392092" indent="0">
              <a:buNone/>
              <a:defRPr sz="3074" b="1"/>
            </a:lvl6pPr>
            <a:lvl7pPr marL="5270510" indent="0">
              <a:buNone/>
              <a:defRPr sz="3074" b="1"/>
            </a:lvl7pPr>
            <a:lvl8pPr marL="6148929" indent="0">
              <a:buNone/>
              <a:defRPr sz="3074" b="1"/>
            </a:lvl8pPr>
            <a:lvl9pPr marL="7027347" indent="0">
              <a:buNone/>
              <a:defRPr sz="30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64608" y="4812991"/>
            <a:ext cx="9963464" cy="70791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681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13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511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63464" y="1897137"/>
            <a:ext cx="11864608" cy="9363678"/>
          </a:xfrm>
        </p:spPr>
        <p:txBody>
          <a:bodyPr/>
          <a:lstStyle>
            <a:lvl1pPr>
              <a:defRPr sz="6148"/>
            </a:lvl1pPr>
            <a:lvl2pPr>
              <a:defRPr sz="5380"/>
            </a:lvl2pPr>
            <a:lvl3pPr>
              <a:defRPr sz="4611"/>
            </a:lvl3pPr>
            <a:lvl4pPr>
              <a:defRPr sz="3843"/>
            </a:lvl4pPr>
            <a:lvl5pPr>
              <a:defRPr sz="3843"/>
            </a:lvl5pPr>
            <a:lvl6pPr>
              <a:defRPr sz="3843"/>
            </a:lvl6pPr>
            <a:lvl7pPr>
              <a:defRPr sz="3843"/>
            </a:lvl7pPr>
            <a:lvl8pPr>
              <a:defRPr sz="3843"/>
            </a:lvl8pPr>
            <a:lvl9pPr>
              <a:defRPr sz="384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8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297" y="878417"/>
            <a:ext cx="7558804" cy="3074458"/>
          </a:xfrm>
        </p:spPr>
        <p:txBody>
          <a:bodyPr anchor="b"/>
          <a:lstStyle>
            <a:lvl1pPr>
              <a:defRPr sz="614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63464" y="1897137"/>
            <a:ext cx="11864608" cy="9363678"/>
          </a:xfrm>
        </p:spPr>
        <p:txBody>
          <a:bodyPr anchor="t"/>
          <a:lstStyle>
            <a:lvl1pPr marL="0" indent="0">
              <a:buNone/>
              <a:defRPr sz="6148"/>
            </a:lvl1pPr>
            <a:lvl2pPr marL="878418" indent="0">
              <a:buNone/>
              <a:defRPr sz="5380"/>
            </a:lvl2pPr>
            <a:lvl3pPr marL="1756837" indent="0">
              <a:buNone/>
              <a:defRPr sz="4611"/>
            </a:lvl3pPr>
            <a:lvl4pPr marL="2635255" indent="0">
              <a:buNone/>
              <a:defRPr sz="3843"/>
            </a:lvl4pPr>
            <a:lvl5pPr marL="3513673" indent="0">
              <a:buNone/>
              <a:defRPr sz="3843"/>
            </a:lvl5pPr>
            <a:lvl6pPr marL="4392092" indent="0">
              <a:buNone/>
              <a:defRPr sz="3843"/>
            </a:lvl6pPr>
            <a:lvl7pPr marL="5270510" indent="0">
              <a:buNone/>
              <a:defRPr sz="3843"/>
            </a:lvl7pPr>
            <a:lvl8pPr marL="6148929" indent="0">
              <a:buNone/>
              <a:defRPr sz="3843"/>
            </a:lvl8pPr>
            <a:lvl9pPr marL="7027347" indent="0">
              <a:buNone/>
              <a:defRPr sz="384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4297" y="3952875"/>
            <a:ext cx="7558804" cy="7323190"/>
          </a:xfrm>
        </p:spPr>
        <p:txBody>
          <a:bodyPr/>
          <a:lstStyle>
            <a:lvl1pPr marL="0" indent="0">
              <a:buNone/>
              <a:defRPr sz="3074"/>
            </a:lvl1pPr>
            <a:lvl2pPr marL="878418" indent="0">
              <a:buNone/>
              <a:defRPr sz="2690"/>
            </a:lvl2pPr>
            <a:lvl3pPr marL="1756837" indent="0">
              <a:buNone/>
              <a:defRPr sz="2306"/>
            </a:lvl3pPr>
            <a:lvl4pPr marL="2635255" indent="0">
              <a:buNone/>
              <a:defRPr sz="1921"/>
            </a:lvl4pPr>
            <a:lvl5pPr marL="3513673" indent="0">
              <a:buNone/>
              <a:defRPr sz="1921"/>
            </a:lvl5pPr>
            <a:lvl6pPr marL="4392092" indent="0">
              <a:buNone/>
              <a:defRPr sz="1921"/>
            </a:lvl6pPr>
            <a:lvl7pPr marL="5270510" indent="0">
              <a:buNone/>
              <a:defRPr sz="1921"/>
            </a:lvl7pPr>
            <a:lvl8pPr marL="6148929" indent="0">
              <a:buNone/>
              <a:defRPr sz="1921"/>
            </a:lvl8pPr>
            <a:lvl9pPr marL="7027347" indent="0">
              <a:buNone/>
              <a:defRPr sz="192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40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1243" y="701514"/>
            <a:ext cx="20213777" cy="254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243" y="3507566"/>
            <a:ext cx="20213777" cy="8360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11243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DD882E-5FDC-474B-95E5-0F25D500D713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63262" y="12212433"/>
            <a:ext cx="790973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51861" y="12212433"/>
            <a:ext cx="5273159" cy="7015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A1FA3-3895-4478-B596-FAB539ADC7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40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756837" rtl="0" eaLnBrk="1" latinLnBrk="0" hangingPunct="1">
        <a:lnSpc>
          <a:spcPct val="90000"/>
        </a:lnSpc>
        <a:spcBef>
          <a:spcPct val="0"/>
        </a:spcBef>
        <a:buNone/>
        <a:defRPr kumimoji="1" sz="84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9209" indent="-439209" algn="l" defTabSz="1756837" rtl="0" eaLnBrk="1" latinLnBrk="0" hangingPunct="1">
        <a:lnSpc>
          <a:spcPct val="90000"/>
        </a:lnSpc>
        <a:spcBef>
          <a:spcPts val="1921"/>
        </a:spcBef>
        <a:buFont typeface="Arial" panose="020B0604020202020204" pitchFamily="34" charset="0"/>
        <a:buChar char="•"/>
        <a:defRPr kumimoji="1" sz="5380" kern="1200">
          <a:solidFill>
            <a:schemeClr val="tx1"/>
          </a:solidFill>
          <a:latin typeface="+mn-lt"/>
          <a:ea typeface="+mn-ea"/>
          <a:cs typeface="+mn-cs"/>
        </a:defRPr>
      </a:lvl1pPr>
      <a:lvl2pPr marL="131762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4611" kern="1200">
          <a:solidFill>
            <a:schemeClr val="tx1"/>
          </a:solidFill>
          <a:latin typeface="+mn-lt"/>
          <a:ea typeface="+mn-ea"/>
          <a:cs typeface="+mn-cs"/>
        </a:defRPr>
      </a:lvl2pPr>
      <a:lvl3pPr marL="219604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843" kern="1200">
          <a:solidFill>
            <a:schemeClr val="tx1"/>
          </a:solidFill>
          <a:latin typeface="+mn-lt"/>
          <a:ea typeface="+mn-ea"/>
          <a:cs typeface="+mn-cs"/>
        </a:defRPr>
      </a:lvl3pPr>
      <a:lvl4pPr marL="3074464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952883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831301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709719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588138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466556" indent="-439209" algn="l" defTabSz="1756837" rtl="0" eaLnBrk="1" latinLnBrk="0" hangingPunct="1">
        <a:lnSpc>
          <a:spcPct val="90000"/>
        </a:lnSpc>
        <a:spcBef>
          <a:spcPts val="961"/>
        </a:spcBef>
        <a:buFont typeface="Arial" panose="020B0604020202020204" pitchFamily="34" charset="0"/>
        <a:buChar char="•"/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1pPr>
      <a:lvl2pPr marL="878418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2pPr>
      <a:lvl3pPr marL="175683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3pPr>
      <a:lvl4pPr marL="2635255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4pPr>
      <a:lvl5pPr marL="3513673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5pPr>
      <a:lvl6pPr marL="4392092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6pPr>
      <a:lvl7pPr marL="5270510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7pPr>
      <a:lvl8pPr marL="6148929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8pPr>
      <a:lvl9pPr marL="7027347" algn="l" defTabSz="1756837" rtl="0" eaLnBrk="1" latinLnBrk="0" hangingPunct="1">
        <a:defRPr kumimoji="1" sz="34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2">
            <a:extLst>
              <a:ext uri="{FF2B5EF4-FFF2-40B4-BE49-F238E27FC236}">
                <a16:creationId xmlns:a16="http://schemas.microsoft.com/office/drawing/2014/main" id="{0078C9F7-6494-2DED-E864-3DBD300CD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17306" y="-5310981"/>
            <a:ext cx="13169900" cy="2338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37">
            <a:extLst>
              <a:ext uri="{FF2B5EF4-FFF2-40B4-BE49-F238E27FC236}">
                <a16:creationId xmlns:a16="http://schemas.microsoft.com/office/drawing/2014/main" id="{33A9C9EC-2D41-54CE-1D05-00759A9FA6D9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3754100" y="9240838"/>
            <a:ext cx="3509963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en-US" altLang="ja-JP" sz="5500" b="1">
                <a:ea typeface="HGP創英角ｺﾞｼｯｸUB" panose="020B0900000000000000" pitchFamily="50" charset="-128"/>
              </a:rPr>
              <a:t>STORE</a:t>
            </a:r>
          </a:p>
          <a:p>
            <a:pPr algn="ctr" eaLnBrk="1" hangingPunct="1"/>
            <a:r>
              <a:rPr lang="en-US" altLang="ja-JP" sz="5500" b="1">
                <a:ea typeface="HGP創英角ｺﾞｼｯｸUB" panose="020B0900000000000000" pitchFamily="50" charset="-128"/>
              </a:rPr>
              <a:t>LOGOS</a:t>
            </a:r>
          </a:p>
        </p:txBody>
      </p:sp>
      <p:pic>
        <p:nvPicPr>
          <p:cNvPr id="5" name="図 24">
            <a:extLst>
              <a:ext uri="{FF2B5EF4-FFF2-40B4-BE49-F238E27FC236}">
                <a16:creationId xmlns:a16="http://schemas.microsoft.com/office/drawing/2014/main" id="{FA30C21B-1DB3-3518-B517-83E4818D5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/>
          <a:stretch>
            <a:fillRect/>
          </a:stretch>
        </p:blipFill>
        <p:spPr bwMode="auto">
          <a:xfrm rot="16200000">
            <a:off x="11626056" y="-4056856"/>
            <a:ext cx="7207250" cy="155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37">
            <a:extLst>
              <a:ext uri="{FF2B5EF4-FFF2-40B4-BE49-F238E27FC236}">
                <a16:creationId xmlns:a16="http://schemas.microsoft.com/office/drawing/2014/main" id="{0B9C1B02-9B03-C104-8A34-39519220577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335463" y="8099425"/>
            <a:ext cx="4189412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4120" tIns="87060" rIns="174120" bIns="87060">
            <a:spAutoFit/>
          </a:bodyPr>
          <a:lstStyle>
            <a:lvl1pPr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defTabSz="1162050" eaLnBrk="0" hangingPunct="0"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1162050" eaLnBrk="0" fontAlgn="base" hangingPunct="0">
              <a:spcBef>
                <a:spcPct val="0"/>
              </a:spcBef>
              <a:spcAft>
                <a:spcPct val="0"/>
              </a:spcAft>
              <a:defRPr kumimoji="1" sz="4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ja-JP" sz="4000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Lorem ipsum dolor sit </a:t>
            </a:r>
            <a:r>
              <a:rPr lang="en-US" altLang="ja-JP" sz="4000" dirty="0" err="1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amet</a:t>
            </a:r>
            <a:r>
              <a:rPr lang="en-US" altLang="ja-JP" sz="4000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, </a:t>
            </a:r>
            <a:r>
              <a:rPr lang="en-US" altLang="ja-JP" sz="4000" dirty="0" err="1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singulis</a:t>
            </a:r>
            <a:r>
              <a:rPr lang="en-US" altLang="ja-JP" sz="4000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 </a:t>
            </a:r>
            <a:r>
              <a:rPr lang="en-US" altLang="ja-JP" sz="4000" dirty="0" err="1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platonem</a:t>
            </a:r>
            <a:r>
              <a:rPr lang="en-US" altLang="ja-JP" sz="4000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 </a:t>
            </a:r>
            <a:r>
              <a:rPr lang="en-US" altLang="ja-JP" sz="4000" dirty="0" err="1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maiestatis</a:t>
            </a:r>
            <a:r>
              <a:rPr lang="en-US" altLang="ja-JP" sz="4000" dirty="0">
                <a:solidFill>
                  <a:schemeClr val="bg1"/>
                </a:solidFill>
                <a:latin typeface="Candara" panose="020E0502030303020204" pitchFamily="34" charset="0"/>
                <a:ea typeface="Dotum" panose="020B0600000101010101" pitchFamily="34" charset="-127"/>
              </a:rPr>
              <a:t> ex qui </a:t>
            </a:r>
            <a:endParaRPr lang="ja-JP" altLang="en-US" sz="4000" dirty="0">
              <a:solidFill>
                <a:schemeClr val="bg1"/>
              </a:solidFill>
              <a:latin typeface="Candara" panose="020E0502030303020204" pitchFamily="34" charset="0"/>
              <a:ea typeface="Dotum" panose="020B0600000101010101" pitchFamily="34" charset="-127"/>
            </a:endParaRPr>
          </a:p>
        </p:txBody>
      </p:sp>
      <p:pic>
        <p:nvPicPr>
          <p:cNvPr id="7" name="Picture 127" descr="サングラス">
            <a:extLst>
              <a:ext uri="{FF2B5EF4-FFF2-40B4-BE49-F238E27FC236}">
                <a16:creationId xmlns:a16="http://schemas.microsoft.com/office/drawing/2014/main" id="{00A4A916-B4F4-661B-CFA5-C40629A69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47356" y="373856"/>
            <a:ext cx="3074987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31" descr="バッグ">
            <a:extLst>
              <a:ext uri="{FF2B5EF4-FFF2-40B4-BE49-F238E27FC236}">
                <a16:creationId xmlns:a16="http://schemas.microsoft.com/office/drawing/2014/main" id="{9FB55702-F6EC-6CFC-8145-6730A1D83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564"/>
          <a:stretch>
            <a:fillRect/>
          </a:stretch>
        </p:blipFill>
        <p:spPr bwMode="auto">
          <a:xfrm rot="16200000">
            <a:off x="4228306" y="3791744"/>
            <a:ext cx="286067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32" descr="バッグ">
            <a:extLst>
              <a:ext uri="{FF2B5EF4-FFF2-40B4-BE49-F238E27FC236}">
                <a16:creationId xmlns:a16="http://schemas.microsoft.com/office/drawing/2014/main" id="{0D5A3972-D877-8BDB-05F6-2F3E73AEA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3"/>
          <a:stretch>
            <a:fillRect/>
          </a:stretch>
        </p:blipFill>
        <p:spPr bwMode="auto">
          <a:xfrm rot="16200000">
            <a:off x="10106818" y="8333581"/>
            <a:ext cx="4392613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57">
            <a:extLst>
              <a:ext uri="{FF2B5EF4-FFF2-40B4-BE49-F238E27FC236}">
                <a16:creationId xmlns:a16="http://schemas.microsoft.com/office/drawing/2014/main" id="{1E9E2FE7-AE1E-7D0C-DF8C-DB65B9B41A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2431" y="397668"/>
            <a:ext cx="303847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25">
            <a:extLst>
              <a:ext uri="{FF2B5EF4-FFF2-40B4-BE49-F238E27FC236}">
                <a16:creationId xmlns:a16="http://schemas.microsoft.com/office/drawing/2014/main" id="{A9024BF3-60EF-A814-EF19-A285A0E89D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687925" y="8272462"/>
            <a:ext cx="5843588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4">
            <a:extLst>
              <a:ext uri="{FF2B5EF4-FFF2-40B4-BE49-F238E27FC236}">
                <a16:creationId xmlns:a16="http://schemas.microsoft.com/office/drawing/2014/main" id="{B0230492-E66D-C1DB-3703-987B9EE35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t="5466" r="8084" b="4950"/>
          <a:stretch>
            <a:fillRect/>
          </a:stretch>
        </p:blipFill>
        <p:spPr bwMode="auto">
          <a:xfrm rot="16200000">
            <a:off x="246857" y="3867944"/>
            <a:ext cx="3452812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884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Aptos</vt:lpstr>
      <vt:lpstr>Aptos Display</vt:lpstr>
      <vt:lpstr>Arial</vt:lpstr>
      <vt:lpstr>Candara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石富 敦子</dc:creator>
  <cp:lastModifiedBy>石富 敦子</cp:lastModifiedBy>
  <cp:revision>3</cp:revision>
  <dcterms:created xsi:type="dcterms:W3CDTF">2024-03-12T09:02:03Z</dcterms:created>
  <dcterms:modified xsi:type="dcterms:W3CDTF">2024-03-12T09:39:06Z</dcterms:modified>
</cp:coreProperties>
</file>