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3" autoAdjust="0"/>
    <p:restoredTop sz="94660"/>
  </p:normalViewPr>
  <p:slideViewPr>
    <p:cSldViewPr snapToGrid="0">
      <p:cViewPr>
        <p:scale>
          <a:sx n="13" d="100"/>
          <a:sy n="13" d="100"/>
        </p:scale>
        <p:origin x="3090" y="14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2">
            <a:extLst>
              <a:ext uri="{FF2B5EF4-FFF2-40B4-BE49-F238E27FC236}">
                <a16:creationId xmlns:a16="http://schemas.microsoft.com/office/drawing/2014/main" id="{0D17E63F-7442-CA0D-CAE5-0AA27A465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17306" y="-5106193"/>
            <a:ext cx="13169900" cy="2338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37">
            <a:extLst>
              <a:ext uri="{FF2B5EF4-FFF2-40B4-BE49-F238E27FC236}">
                <a16:creationId xmlns:a16="http://schemas.microsoft.com/office/drawing/2014/main" id="{6C5B9D0F-3F6B-0B59-CD45-BD6944065A37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5988050" y="1862139"/>
            <a:ext cx="3509963" cy="186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4120" tIns="87060" rIns="174120" bIns="87060">
            <a:spAutoFit/>
          </a:bodyPr>
          <a:lstStyle>
            <a:lvl1pPr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5500" b="1">
                <a:ea typeface="HGP創英角ｺﾞｼｯｸUB" panose="020B0900000000000000" pitchFamily="50" charset="-128"/>
              </a:rPr>
              <a:t>STORE</a:t>
            </a:r>
          </a:p>
          <a:p>
            <a:pPr algn="ctr" eaLnBrk="1" hangingPunct="1"/>
            <a:r>
              <a:rPr lang="en-US" altLang="ja-JP" sz="5500" b="1">
                <a:ea typeface="HGP創英角ｺﾞｼｯｸUB" panose="020B0900000000000000" pitchFamily="50" charset="-128"/>
              </a:rPr>
              <a:t>LOGOS</a:t>
            </a:r>
          </a:p>
        </p:txBody>
      </p:sp>
      <p:pic>
        <p:nvPicPr>
          <p:cNvPr id="5" name="図 24">
            <a:extLst>
              <a:ext uri="{FF2B5EF4-FFF2-40B4-BE49-F238E27FC236}">
                <a16:creationId xmlns:a16="http://schemas.microsoft.com/office/drawing/2014/main" id="{89FA1EC5-5129-1A69-C999-D9620217F1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6"/>
          <a:stretch>
            <a:fillRect/>
          </a:stretch>
        </p:blipFill>
        <p:spPr bwMode="auto">
          <a:xfrm rot="5400000">
            <a:off x="4418806" y="1456532"/>
            <a:ext cx="7207250" cy="1557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37">
            <a:extLst>
              <a:ext uri="{FF2B5EF4-FFF2-40B4-BE49-F238E27FC236}">
                <a16:creationId xmlns:a16="http://schemas.microsoft.com/office/drawing/2014/main" id="{80761AD3-F2ED-9615-A113-EC0BB93C583D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4727238" y="1003300"/>
            <a:ext cx="4189412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4120" tIns="87060" rIns="174120" bIns="87060">
            <a:spAutoFit/>
          </a:bodyPr>
          <a:lstStyle>
            <a:lvl1pPr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ja-JP" sz="4000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Lorem ipsum dolor sit amet, singulis platonem maiestatis ex qui </a:t>
            </a:r>
            <a:endParaRPr lang="ja-JP" altLang="en-US" sz="4000">
              <a:solidFill>
                <a:schemeClr val="bg1"/>
              </a:solidFill>
              <a:latin typeface="Candara" panose="020E0502030303020204" pitchFamily="34" charset="0"/>
              <a:ea typeface="Dotum" panose="020B0600000101010101" pitchFamily="34" charset="-127"/>
            </a:endParaRPr>
          </a:p>
        </p:txBody>
      </p:sp>
      <p:pic>
        <p:nvPicPr>
          <p:cNvPr id="7" name="Picture 127" descr="サングラス">
            <a:extLst>
              <a:ext uri="{FF2B5EF4-FFF2-40B4-BE49-F238E27FC236}">
                <a16:creationId xmlns:a16="http://schemas.microsoft.com/office/drawing/2014/main" id="{34B0620C-CEE9-70E5-A876-8A59E7E46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929769" y="10019507"/>
            <a:ext cx="3074987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31" descr="バッグ">
            <a:extLst>
              <a:ext uri="{FF2B5EF4-FFF2-40B4-BE49-F238E27FC236}">
                <a16:creationId xmlns:a16="http://schemas.microsoft.com/office/drawing/2014/main" id="{2A35EEF3-F67A-8BD9-65F1-8A8346818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564"/>
          <a:stretch>
            <a:fillRect/>
          </a:stretch>
        </p:blipFill>
        <p:spPr bwMode="auto">
          <a:xfrm rot="5400000">
            <a:off x="16163131" y="6349207"/>
            <a:ext cx="2860675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2" descr="バッグ">
            <a:extLst>
              <a:ext uri="{FF2B5EF4-FFF2-40B4-BE49-F238E27FC236}">
                <a16:creationId xmlns:a16="http://schemas.microsoft.com/office/drawing/2014/main" id="{3A9D821E-0A43-4053-91DB-BFC9C901E2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3"/>
          <a:stretch>
            <a:fillRect/>
          </a:stretch>
        </p:blipFill>
        <p:spPr bwMode="auto">
          <a:xfrm rot="5400000">
            <a:off x="8752681" y="954882"/>
            <a:ext cx="4392613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図 57">
            <a:extLst>
              <a:ext uri="{FF2B5EF4-FFF2-40B4-BE49-F238E27FC236}">
                <a16:creationId xmlns:a16="http://schemas.microsoft.com/office/drawing/2014/main" id="{47316F7B-B005-F353-8B80-95A4B50005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811206" y="9536907"/>
            <a:ext cx="303847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25">
            <a:extLst>
              <a:ext uri="{FF2B5EF4-FFF2-40B4-BE49-F238E27FC236}">
                <a16:creationId xmlns:a16="http://schemas.microsoft.com/office/drawing/2014/main" id="{F3A0EA7E-FEB6-2D82-BB94-484B0B1249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79401" y="893763"/>
            <a:ext cx="5843588" cy="380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4">
            <a:extLst>
              <a:ext uri="{FF2B5EF4-FFF2-40B4-BE49-F238E27FC236}">
                <a16:creationId xmlns:a16="http://schemas.microsoft.com/office/drawing/2014/main" id="{65536CC7-A357-0EB7-C499-80A9F0FC6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" t="5466" r="8084" b="4950"/>
          <a:stretch>
            <a:fillRect/>
          </a:stretch>
        </p:blipFill>
        <p:spPr bwMode="auto">
          <a:xfrm rot="5400000">
            <a:off x="19552444" y="5731669"/>
            <a:ext cx="3452812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795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13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HGP創英角ｺﾞｼｯｸUB</vt:lpstr>
      <vt:lpstr>Aptos</vt:lpstr>
      <vt:lpstr>Aptos Display</vt:lpstr>
      <vt:lpstr>Arial</vt:lpstr>
      <vt:lpstr>Candara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3</cp:revision>
  <dcterms:created xsi:type="dcterms:W3CDTF">2024-03-12T09:02:03Z</dcterms:created>
  <dcterms:modified xsi:type="dcterms:W3CDTF">2024-03-12T09:38:44Z</dcterms:modified>
</cp:coreProperties>
</file>