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3" autoAdjust="0"/>
    <p:restoredTop sz="94660"/>
  </p:normalViewPr>
  <p:slideViewPr>
    <p:cSldViewPr snapToGrid="0">
      <p:cViewPr>
        <p:scale>
          <a:sx n="12" d="100"/>
          <a:sy n="12" d="100"/>
        </p:scale>
        <p:origin x="3168" y="1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8B82ED7A-73ED-2EA7-1735-25D728D8FE1A}"/>
              </a:ext>
            </a:extLst>
          </p:cNvPr>
          <p:cNvGrpSpPr/>
          <p:nvPr/>
        </p:nvGrpSpPr>
        <p:grpSpPr>
          <a:xfrm rot="5400000">
            <a:off x="5125318" y="-5153892"/>
            <a:ext cx="13204825" cy="23479125"/>
            <a:chOff x="-28575" y="0"/>
            <a:chExt cx="13204825" cy="23479125"/>
          </a:xfrm>
        </p:grpSpPr>
        <p:pic>
          <p:nvPicPr>
            <p:cNvPr id="4" name="図 4">
              <a:extLst>
                <a:ext uri="{FF2B5EF4-FFF2-40B4-BE49-F238E27FC236}">
                  <a16:creationId xmlns:a16="http://schemas.microsoft.com/office/drawing/2014/main" id="{896A943C-7A98-26BB-E387-6184951DA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13"/>
              <a:ext cx="13176250" cy="2339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F13B229F-E759-2A81-513A-647CEBDB4D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9763" y="6378575"/>
              <a:ext cx="6323012" cy="5788025"/>
            </a:xfrm>
            <a:prstGeom prst="rect">
              <a:avLst/>
            </a:prstGeom>
            <a:effectLst>
              <a:outerShdw blurRad="406400" dist="254000" dir="2700000" algn="tl" rotWithShape="0">
                <a:prstClr val="black">
                  <a:alpha val="21000"/>
                </a:prstClr>
              </a:outerShdw>
            </a:effectLst>
          </p:spPr>
        </p:pic>
        <p:pic>
          <p:nvPicPr>
            <p:cNvPr id="6" name="図 46">
              <a:extLst>
                <a:ext uri="{FF2B5EF4-FFF2-40B4-BE49-F238E27FC236}">
                  <a16:creationId xmlns:a16="http://schemas.microsoft.com/office/drawing/2014/main" id="{78CA25E8-1C10-1882-65D1-A8FF02EE5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362"/>
            <a:stretch>
              <a:fillRect/>
            </a:stretch>
          </p:blipFill>
          <p:spPr bwMode="auto">
            <a:xfrm>
              <a:off x="1152525" y="6842125"/>
              <a:ext cx="5421313" cy="4868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D60D3759-9409-D816-C8BC-7B40CA3E2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26150" y="13550900"/>
              <a:ext cx="6323013" cy="5788025"/>
            </a:xfrm>
            <a:prstGeom prst="rect">
              <a:avLst/>
            </a:prstGeom>
            <a:effectLst>
              <a:outerShdw blurRad="406400" dist="254000" dir="2700000" algn="tl" rotWithShape="0">
                <a:prstClr val="black">
                  <a:alpha val="21000"/>
                </a:prstClr>
              </a:outerShdw>
            </a:effectLst>
          </p:spPr>
        </p:pic>
        <p:sp>
          <p:nvSpPr>
            <p:cNvPr id="8" name="正方形/長方形 10">
              <a:extLst>
                <a:ext uri="{FF2B5EF4-FFF2-40B4-BE49-F238E27FC236}">
                  <a16:creationId xmlns:a16="http://schemas.microsoft.com/office/drawing/2014/main" id="{E6A7AE23-C169-B59C-5713-58BA63C6B4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8575" y="0"/>
              <a:ext cx="13204825" cy="3203575"/>
            </a:xfrm>
            <a:prstGeom prst="rect">
              <a:avLst/>
            </a:prstGeom>
            <a:solidFill>
              <a:srgbClr val="68BAC0">
                <a:alpha val="7254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9" name="テキスト ボックス 13">
              <a:extLst>
                <a:ext uri="{FF2B5EF4-FFF2-40B4-BE49-F238E27FC236}">
                  <a16:creationId xmlns:a16="http://schemas.microsoft.com/office/drawing/2014/main" id="{40B09369-7B35-7D2C-DA5A-72A941FAE4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9213" y="11071225"/>
              <a:ext cx="3348037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sz="2200">
                  <a:solidFill>
                    <a:srgbClr val="FFFF00"/>
                  </a:solidFill>
                </a:rPr>
                <a:t>Sample image</a:t>
              </a:r>
              <a:endParaRPr lang="ja-JP" altLang="en-US" sz="2200">
                <a:solidFill>
                  <a:srgbClr val="FFFF00"/>
                </a:solidFill>
              </a:endParaRPr>
            </a:p>
          </p:txBody>
        </p:sp>
        <p:sp>
          <p:nvSpPr>
            <p:cNvPr id="10" name="Text Box 137">
              <a:extLst>
                <a:ext uri="{FF2B5EF4-FFF2-40B4-BE49-F238E27FC236}">
                  <a16:creationId xmlns:a16="http://schemas.microsoft.com/office/drawing/2014/main" id="{1E2630FD-110A-7238-3495-C6E9A13ED6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0" y="20464463"/>
              <a:ext cx="3509963" cy="1868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4120" tIns="87060" rIns="174120" bIns="87060">
              <a:spAutoFit/>
            </a:bodyPr>
            <a:lstStyle>
              <a:lvl1pPr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/>
              <a:r>
                <a:rPr lang="en-US" altLang="ja-JP" sz="5500" b="1">
                  <a:ea typeface="HGP創英角ｺﾞｼｯｸUB" panose="020B0900000000000000" pitchFamily="50" charset="-128"/>
                </a:rPr>
                <a:t>STORE</a:t>
              </a:r>
            </a:p>
            <a:p>
              <a:pPr algn="ctr" eaLnBrk="1" hangingPunct="1"/>
              <a:r>
                <a:rPr lang="en-US" altLang="ja-JP" sz="5500" b="1">
                  <a:ea typeface="HGP創英角ｺﾞｼｯｸUB" panose="020B0900000000000000" pitchFamily="50" charset="-128"/>
                </a:rPr>
                <a:t>LOGOS</a:t>
              </a:r>
            </a:p>
          </p:txBody>
        </p:sp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989C6709-864B-7BD4-5854-2C789FF378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712391" y="402413"/>
              <a:ext cx="1745118" cy="2801622"/>
            </a:xfrm>
            <a:prstGeom prst="rect">
              <a:avLst/>
            </a:prstGeom>
          </p:spPr>
        </p:pic>
        <p:sp>
          <p:nvSpPr>
            <p:cNvPr id="12" name="Text Box 137">
              <a:extLst>
                <a:ext uri="{FF2B5EF4-FFF2-40B4-BE49-F238E27FC236}">
                  <a16:creationId xmlns:a16="http://schemas.microsoft.com/office/drawing/2014/main" id="{1C6951E6-2DE5-D6E3-0CFD-9F85817ED0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150" y="1314450"/>
              <a:ext cx="11915775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4120" tIns="87060" rIns="174120" bIns="87060">
              <a:spAutoFit/>
            </a:bodyPr>
            <a:lstStyle>
              <a:lvl1pPr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/>
              <a:r>
                <a:rPr lang="en-US" altLang="ja-JP" sz="10000" b="1">
                  <a:solidFill>
                    <a:schemeClr val="bg1"/>
                  </a:solidFill>
                  <a:latin typeface="Candara" panose="020E0502030303020204" pitchFamily="34" charset="0"/>
                  <a:ea typeface="Dotum" panose="020B0600000101010101" pitchFamily="34" charset="-127"/>
                </a:rPr>
                <a:t>It's Worth the Wait</a:t>
              </a:r>
            </a:p>
          </p:txBody>
        </p:sp>
        <p:pic>
          <p:nvPicPr>
            <p:cNvPr id="13" name="図 27">
              <a:extLst>
                <a:ext uri="{FF2B5EF4-FFF2-40B4-BE49-F238E27FC236}">
                  <a16:creationId xmlns:a16="http://schemas.microsoft.com/office/drawing/2014/main" id="{684A6833-AB1A-2182-E1E7-1B2041339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79" r="16100" b="2052"/>
            <a:stretch>
              <a:fillRect/>
            </a:stretch>
          </p:blipFill>
          <p:spPr bwMode="auto">
            <a:xfrm>
              <a:off x="6464300" y="14044613"/>
              <a:ext cx="5389563" cy="4827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137">
              <a:extLst>
                <a:ext uri="{FF2B5EF4-FFF2-40B4-BE49-F238E27FC236}">
                  <a16:creationId xmlns:a16="http://schemas.microsoft.com/office/drawing/2014/main" id="{F3384573-6A3A-EFA6-9E22-1219471ED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0700000">
              <a:off x="2695575" y="7342188"/>
              <a:ext cx="3944938" cy="1881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4120" tIns="87060" rIns="174120" bIns="87060">
              <a:spAutoFit/>
            </a:bodyPr>
            <a:lstStyle>
              <a:lvl1pPr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lnSpc>
                  <a:spcPts val="6400"/>
                </a:lnSpc>
              </a:pPr>
              <a:r>
                <a:rPr lang="en-US" altLang="ja-JP" sz="7000" b="1">
                  <a:solidFill>
                    <a:schemeClr val="bg1"/>
                  </a:solidFill>
                  <a:latin typeface="Bradley Hand ITC" panose="03070402050302030203" pitchFamily="66" charset="0"/>
                  <a:ea typeface="HGP創英角ｺﾞｼｯｸUB" panose="020B0900000000000000" pitchFamily="50" charset="-128"/>
                </a:rPr>
                <a:t>Lamb Stake</a:t>
              </a:r>
            </a:p>
          </p:txBody>
        </p:sp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6BADB4A7-E95D-C07F-2D8D-EF507BA790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2288" y="12466638"/>
              <a:ext cx="5249862" cy="6913562"/>
            </a:xfrm>
            <a:prstGeom prst="rect">
              <a:avLst/>
            </a:prstGeom>
            <a:effectLst>
              <a:outerShdw blurRad="406400" dist="254000" dir="2700000" algn="tl" rotWithShape="0">
                <a:prstClr val="black">
                  <a:alpha val="21000"/>
                </a:prstClr>
              </a:outerShdw>
            </a:effectLst>
          </p:spPr>
        </p:pic>
        <p:sp>
          <p:nvSpPr>
            <p:cNvPr id="16" name="テキスト ボックス 13">
              <a:extLst>
                <a:ext uri="{FF2B5EF4-FFF2-40B4-BE49-F238E27FC236}">
                  <a16:creationId xmlns:a16="http://schemas.microsoft.com/office/drawing/2014/main" id="{E3A0A875-DAAE-469D-1F5A-65773A5CC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4913" y="3743325"/>
              <a:ext cx="10518775" cy="193992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Lorem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ipsum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dolor sit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amet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,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singulis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platonem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maiestatis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ex qui, an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sed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harum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meliore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.</a:t>
              </a:r>
            </a:p>
            <a:p>
              <a:pPr algn="ctr" eaLnBrk="1" hangingPunct="1">
                <a:defRPr/>
              </a:pP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Te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reque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</a:t>
              </a:r>
              <a:r>
                <a:rPr lang="en-US" altLang="ja-JP" sz="4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ullamcorper</a:t>
              </a:r>
              <a:r>
                <a:rPr lang="en-US" altLang="ja-JP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ndara" pitchFamily="34" charset="0"/>
                  <a:ea typeface="Dotum" pitchFamily="34" charset="-127"/>
                </a:rPr>
                <a:t> usu.</a:t>
              </a:r>
              <a:endParaRPr lang="ja-JP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Candara" pitchFamily="34" charset="0"/>
                <a:ea typeface="Dotum" pitchFamily="34" charset="-127"/>
              </a:endParaRPr>
            </a:p>
          </p:txBody>
        </p:sp>
        <p:sp>
          <p:nvSpPr>
            <p:cNvPr id="17" name="Text Box 137">
              <a:extLst>
                <a:ext uri="{FF2B5EF4-FFF2-40B4-BE49-F238E27FC236}">
                  <a16:creationId xmlns:a16="http://schemas.microsoft.com/office/drawing/2014/main" id="{22108455-BB5D-7BE4-5A4E-F456C48D1F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0700000">
              <a:off x="8078788" y="17002125"/>
              <a:ext cx="3944937" cy="125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4120" tIns="87060" rIns="174120" bIns="87060">
              <a:spAutoFit/>
            </a:bodyPr>
            <a:lstStyle>
              <a:lvl1pPr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/>
              <a:r>
                <a:rPr lang="en-US" altLang="ja-JP" sz="7000" b="1">
                  <a:solidFill>
                    <a:schemeClr val="bg1"/>
                  </a:solidFill>
                  <a:latin typeface="Bradley Hand ITC" panose="03070402050302030203" pitchFamily="66" charset="0"/>
                  <a:ea typeface="HGP創英角ｺﾞｼｯｸUB" panose="020B0900000000000000" pitchFamily="50" charset="-128"/>
                </a:rPr>
                <a:t>Lasagna</a:t>
              </a:r>
            </a:p>
          </p:txBody>
        </p:sp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38299758-933F-63C3-D1BD-D8A684E3D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59638" y="6378575"/>
              <a:ext cx="5135562" cy="6764338"/>
            </a:xfrm>
            <a:prstGeom prst="rect">
              <a:avLst/>
            </a:prstGeom>
            <a:effectLst>
              <a:outerShdw blurRad="406400" dist="254000" dir="2700000" algn="tl" rotWithShape="0">
                <a:prstClr val="black">
                  <a:alpha val="21000"/>
                </a:prstClr>
              </a:outerShdw>
            </a:effectLst>
          </p:spPr>
        </p:pic>
        <p:sp>
          <p:nvSpPr>
            <p:cNvPr id="19" name="正方形/長方形 52">
              <a:extLst>
                <a:ext uri="{FF2B5EF4-FFF2-40B4-BE49-F238E27FC236}">
                  <a16:creationId xmlns:a16="http://schemas.microsoft.com/office/drawing/2014/main" id="{117EFCD6-8ABA-1D68-4019-DF4EBB7534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8575" y="22818725"/>
              <a:ext cx="13204825" cy="660400"/>
            </a:xfrm>
            <a:prstGeom prst="rect">
              <a:avLst/>
            </a:prstGeom>
            <a:solidFill>
              <a:srgbClr val="68BAC0">
                <a:alpha val="7254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2090738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2090738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pic>
          <p:nvPicPr>
            <p:cNvPr id="20" name="図 34">
              <a:extLst>
                <a:ext uri="{FF2B5EF4-FFF2-40B4-BE49-F238E27FC236}">
                  <a16:creationId xmlns:a16="http://schemas.microsoft.com/office/drawing/2014/main" id="{5D70C2B5-C17D-77A3-6A25-8BDBE6D5EED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293"/>
            <a:stretch>
              <a:fillRect/>
            </a:stretch>
          </p:blipFill>
          <p:spPr bwMode="auto">
            <a:xfrm>
              <a:off x="7793038" y="6972300"/>
              <a:ext cx="4102100" cy="569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 Box 137">
              <a:extLst>
                <a:ext uri="{FF2B5EF4-FFF2-40B4-BE49-F238E27FC236}">
                  <a16:creationId xmlns:a16="http://schemas.microsoft.com/office/drawing/2014/main" id="{D5850EA7-F258-0887-E6EB-CA15582905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9075" y="6864350"/>
              <a:ext cx="3944938" cy="125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4120" tIns="87060" rIns="174120" bIns="87060">
              <a:spAutoFit/>
            </a:bodyPr>
            <a:lstStyle>
              <a:lvl1pPr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sz="7000" b="1">
                  <a:latin typeface="Bradley Hand ITC" panose="03070402050302030203" pitchFamily="66" charset="0"/>
                  <a:ea typeface="HGP創英角ｺﾞｼｯｸUB" panose="020B0900000000000000" pitchFamily="50" charset="-128"/>
                </a:rPr>
                <a:t>Pasta</a:t>
              </a:r>
            </a:p>
          </p:txBody>
        </p:sp>
        <p:pic>
          <p:nvPicPr>
            <p:cNvPr id="22" name="図 1">
              <a:extLst>
                <a:ext uri="{FF2B5EF4-FFF2-40B4-BE49-F238E27FC236}">
                  <a16:creationId xmlns:a16="http://schemas.microsoft.com/office/drawing/2014/main" id="{94727DFB-CFAA-70AE-9A08-459A34671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34" r="-5988"/>
            <a:stretch>
              <a:fillRect/>
            </a:stretch>
          </p:blipFill>
          <p:spPr bwMode="auto">
            <a:xfrm>
              <a:off x="1165225" y="13160375"/>
              <a:ext cx="4275138" cy="558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 Box 137">
              <a:extLst>
                <a:ext uri="{FF2B5EF4-FFF2-40B4-BE49-F238E27FC236}">
                  <a16:creationId xmlns:a16="http://schemas.microsoft.com/office/drawing/2014/main" id="{C3A77795-6F73-ADB7-9924-EB687BA637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0700000">
              <a:off x="1036638" y="17364075"/>
              <a:ext cx="3944937" cy="1254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4120" tIns="87060" rIns="174120" bIns="87060">
              <a:spAutoFit/>
            </a:bodyPr>
            <a:lstStyle>
              <a:lvl1pPr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11620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116205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/>
              <a:r>
                <a:rPr lang="en-US" altLang="ja-JP" sz="7000" b="1">
                  <a:solidFill>
                    <a:schemeClr val="bg1"/>
                  </a:solidFill>
                  <a:latin typeface="Bradley Hand ITC" panose="03070402050302030203" pitchFamily="66" charset="0"/>
                  <a:ea typeface="HGP創英角ｺﾞｼｯｸUB" panose="020B0900000000000000" pitchFamily="50" charset="-128"/>
                </a:rPr>
                <a:t>Caprese</a:t>
              </a:r>
            </a:p>
          </p:txBody>
        </p:sp>
        <p:sp>
          <p:nvSpPr>
            <p:cNvPr id="24" name="テキスト ボックス 13">
              <a:extLst>
                <a:ext uri="{FF2B5EF4-FFF2-40B4-BE49-F238E27FC236}">
                  <a16:creationId xmlns:a16="http://schemas.microsoft.com/office/drawing/2014/main" id="{42E69B41-1653-10B2-E357-7B65EFAB45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60675" y="13288963"/>
              <a:ext cx="3348038" cy="430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sz="2200">
                  <a:solidFill>
                    <a:srgbClr val="FFFF00"/>
                  </a:solidFill>
                </a:rPr>
                <a:t>Sample image</a:t>
              </a:r>
              <a:endParaRPr lang="ja-JP" altLang="en-US" sz="2200">
                <a:solidFill>
                  <a:srgbClr val="FFFF00"/>
                </a:solidFill>
              </a:endParaRPr>
            </a:p>
          </p:txBody>
        </p:sp>
        <p:sp>
          <p:nvSpPr>
            <p:cNvPr id="25" name="テキスト ボックス 13">
              <a:extLst>
                <a:ext uri="{FF2B5EF4-FFF2-40B4-BE49-F238E27FC236}">
                  <a16:creationId xmlns:a16="http://schemas.microsoft.com/office/drawing/2014/main" id="{35A552D7-7B85-21A4-C3DC-E099C0F6E7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2425" y="18265775"/>
              <a:ext cx="3348038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sz="2200">
                  <a:solidFill>
                    <a:srgbClr val="FFFF00"/>
                  </a:solidFill>
                </a:rPr>
                <a:t>Sample image</a:t>
              </a:r>
              <a:endParaRPr lang="ja-JP" altLang="en-US" sz="2200">
                <a:solidFill>
                  <a:srgbClr val="FFFF00"/>
                </a:solidFill>
              </a:endParaRPr>
            </a:p>
          </p:txBody>
        </p:sp>
        <p:sp>
          <p:nvSpPr>
            <p:cNvPr id="26" name="テキスト ボックス 13">
              <a:extLst>
                <a:ext uri="{FF2B5EF4-FFF2-40B4-BE49-F238E27FC236}">
                  <a16:creationId xmlns:a16="http://schemas.microsoft.com/office/drawing/2014/main" id="{E5B38223-CD68-DF0D-73A4-E6A6F6B981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31363" y="12228513"/>
              <a:ext cx="3346450" cy="430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sz="2200">
                  <a:solidFill>
                    <a:srgbClr val="FFFF00"/>
                  </a:solidFill>
                </a:rPr>
                <a:t>Sample image</a:t>
              </a:r>
              <a:endParaRPr lang="ja-JP" altLang="en-US" sz="2200">
                <a:solidFill>
                  <a:srgbClr val="FFFF00"/>
                </a:solidFill>
              </a:endParaRPr>
            </a:p>
          </p:txBody>
        </p:sp>
        <p:grpSp>
          <p:nvGrpSpPr>
            <p:cNvPr id="27" name="グループ化 15">
              <a:extLst>
                <a:ext uri="{FF2B5EF4-FFF2-40B4-BE49-F238E27FC236}">
                  <a16:creationId xmlns:a16="http://schemas.microsoft.com/office/drawing/2014/main" id="{0944D201-4777-BA8C-6437-4346C7A19E34}"/>
                </a:ext>
              </a:extLst>
            </p:cNvPr>
            <p:cNvGrpSpPr/>
            <p:nvPr/>
          </p:nvGrpSpPr>
          <p:grpSpPr>
            <a:xfrm>
              <a:off x="10445750" y="20934893"/>
              <a:ext cx="2343151" cy="1892299"/>
              <a:chOff x="10625138" y="21061363"/>
              <a:chExt cx="2343151" cy="1892299"/>
            </a:xfrm>
            <a:solidFill>
              <a:schemeClr val="bg1"/>
            </a:solidFill>
          </p:grpSpPr>
          <p:sp>
            <p:nvSpPr>
              <p:cNvPr id="28" name="Freeform 30">
                <a:extLst>
                  <a:ext uri="{FF2B5EF4-FFF2-40B4-BE49-F238E27FC236}">
                    <a16:creationId xmlns:a16="http://schemas.microsoft.com/office/drawing/2014/main" id="{834E3D3B-61B9-C333-5928-4D1636B7D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18838" y="21605875"/>
                <a:ext cx="1555750" cy="1347787"/>
              </a:xfrm>
              <a:custGeom>
                <a:avLst/>
                <a:gdLst>
                  <a:gd name="T0" fmla="*/ 3534 w 3658"/>
                  <a:gd name="T1" fmla="*/ 0 h 3167"/>
                  <a:gd name="T2" fmla="*/ 124 w 3658"/>
                  <a:gd name="T3" fmla="*/ 0 h 3167"/>
                  <a:gd name="T4" fmla="*/ 0 w 3658"/>
                  <a:gd name="T5" fmla="*/ 1534 h 3167"/>
                  <a:gd name="T6" fmla="*/ 822 w 3658"/>
                  <a:gd name="T7" fmla="*/ 1528 h 3167"/>
                  <a:gd name="T8" fmla="*/ 1743 w 3658"/>
                  <a:gd name="T9" fmla="*/ 1583 h 3167"/>
                  <a:gd name="T10" fmla="*/ 1743 w 3658"/>
                  <a:gd name="T11" fmla="*/ 2604 h 3167"/>
                  <a:gd name="T12" fmla="*/ 1070 w 3658"/>
                  <a:gd name="T13" fmla="*/ 3105 h 3167"/>
                  <a:gd name="T14" fmla="*/ 1070 w 3658"/>
                  <a:gd name="T15" fmla="*/ 3153 h 3167"/>
                  <a:gd name="T16" fmla="*/ 2596 w 3658"/>
                  <a:gd name="T17" fmla="*/ 3153 h 3167"/>
                  <a:gd name="T18" fmla="*/ 2596 w 3658"/>
                  <a:gd name="T19" fmla="*/ 3108 h 3167"/>
                  <a:gd name="T20" fmla="*/ 1910 w 3658"/>
                  <a:gd name="T21" fmla="*/ 2604 h 3167"/>
                  <a:gd name="T22" fmla="*/ 1909 w 3658"/>
                  <a:gd name="T23" fmla="*/ 1582 h 3167"/>
                  <a:gd name="T24" fmla="*/ 2681 w 3658"/>
                  <a:gd name="T25" fmla="*/ 1520 h 3167"/>
                  <a:gd name="T26" fmla="*/ 3658 w 3658"/>
                  <a:gd name="T27" fmla="*/ 1534 h 3167"/>
                  <a:gd name="T28" fmla="*/ 3534 w 3658"/>
                  <a:gd name="T29" fmla="*/ 0 h 3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8" h="3167">
                    <a:moveTo>
                      <a:pt x="3534" y="0"/>
                    </a:moveTo>
                    <a:cubicBezTo>
                      <a:pt x="3183" y="0"/>
                      <a:pt x="480" y="0"/>
                      <a:pt x="124" y="0"/>
                    </a:cubicBezTo>
                    <a:cubicBezTo>
                      <a:pt x="63" y="704"/>
                      <a:pt x="0" y="1534"/>
                      <a:pt x="0" y="1534"/>
                    </a:cubicBezTo>
                    <a:cubicBezTo>
                      <a:pt x="0" y="1534"/>
                      <a:pt x="540" y="1455"/>
                      <a:pt x="822" y="1528"/>
                    </a:cubicBezTo>
                    <a:cubicBezTo>
                      <a:pt x="1147" y="1566"/>
                      <a:pt x="1462" y="1582"/>
                      <a:pt x="1743" y="1583"/>
                    </a:cubicBezTo>
                    <a:cubicBezTo>
                      <a:pt x="1743" y="1659"/>
                      <a:pt x="1743" y="2217"/>
                      <a:pt x="1743" y="2604"/>
                    </a:cubicBezTo>
                    <a:cubicBezTo>
                      <a:pt x="1743" y="3144"/>
                      <a:pt x="1070" y="3105"/>
                      <a:pt x="1070" y="3105"/>
                    </a:cubicBezTo>
                    <a:cubicBezTo>
                      <a:pt x="1070" y="3153"/>
                      <a:pt x="1070" y="3153"/>
                      <a:pt x="1070" y="3153"/>
                    </a:cubicBezTo>
                    <a:cubicBezTo>
                      <a:pt x="2596" y="3153"/>
                      <a:pt x="2596" y="3153"/>
                      <a:pt x="2596" y="3153"/>
                    </a:cubicBezTo>
                    <a:cubicBezTo>
                      <a:pt x="2596" y="3108"/>
                      <a:pt x="2596" y="3108"/>
                      <a:pt x="2596" y="3108"/>
                    </a:cubicBezTo>
                    <a:cubicBezTo>
                      <a:pt x="2596" y="3108"/>
                      <a:pt x="1910" y="3167"/>
                      <a:pt x="1910" y="2604"/>
                    </a:cubicBezTo>
                    <a:cubicBezTo>
                      <a:pt x="1910" y="2253"/>
                      <a:pt x="1909" y="1656"/>
                      <a:pt x="1909" y="1582"/>
                    </a:cubicBezTo>
                    <a:cubicBezTo>
                      <a:pt x="2240" y="1576"/>
                      <a:pt x="2512" y="1550"/>
                      <a:pt x="2681" y="1520"/>
                    </a:cubicBezTo>
                    <a:cubicBezTo>
                      <a:pt x="3172" y="1465"/>
                      <a:pt x="3658" y="1534"/>
                      <a:pt x="3658" y="1534"/>
                    </a:cubicBezTo>
                    <a:cubicBezTo>
                      <a:pt x="3658" y="1534"/>
                      <a:pt x="3556" y="547"/>
                      <a:pt x="353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29" name="Freeform 31">
                <a:extLst>
                  <a:ext uri="{FF2B5EF4-FFF2-40B4-BE49-F238E27FC236}">
                    <a16:creationId xmlns:a16="http://schemas.microsoft.com/office/drawing/2014/main" id="{E47C8C08-B44B-2207-6DDC-3A8DB4B050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25138" y="21443950"/>
                <a:ext cx="531813" cy="1508125"/>
              </a:xfrm>
              <a:custGeom>
                <a:avLst/>
                <a:gdLst>
                  <a:gd name="T0" fmla="*/ 1250 w 1250"/>
                  <a:gd name="T1" fmla="*/ 2112 h 3545"/>
                  <a:gd name="T2" fmla="*/ 1187 w 1250"/>
                  <a:gd name="T3" fmla="*/ 2049 h 3545"/>
                  <a:gd name="T4" fmla="*/ 339 w 1250"/>
                  <a:gd name="T5" fmla="*/ 2049 h 3545"/>
                  <a:gd name="T6" fmla="*/ 306 w 1250"/>
                  <a:gd name="T7" fmla="*/ 2058 h 3545"/>
                  <a:gd name="T8" fmla="*/ 215 w 1250"/>
                  <a:gd name="T9" fmla="*/ 97 h 3545"/>
                  <a:gd name="T10" fmla="*/ 111 w 1250"/>
                  <a:gd name="T11" fmla="*/ 0 h 3545"/>
                  <a:gd name="T12" fmla="*/ 0 w 1250"/>
                  <a:gd name="T13" fmla="*/ 3544 h 3545"/>
                  <a:gd name="T14" fmla="*/ 114 w 1250"/>
                  <a:gd name="T15" fmla="*/ 3544 h 3545"/>
                  <a:gd name="T16" fmla="*/ 273 w 1250"/>
                  <a:gd name="T17" fmla="*/ 2525 h 3545"/>
                  <a:gd name="T18" fmla="*/ 1158 w 1250"/>
                  <a:gd name="T19" fmla="*/ 2525 h 3545"/>
                  <a:gd name="T20" fmla="*/ 1158 w 1250"/>
                  <a:gd name="T21" fmla="*/ 3491 h 3545"/>
                  <a:gd name="T22" fmla="*/ 1187 w 1250"/>
                  <a:gd name="T23" fmla="*/ 3545 h 3545"/>
                  <a:gd name="T24" fmla="*/ 1250 w 1250"/>
                  <a:gd name="T25" fmla="*/ 3545 h 3545"/>
                  <a:gd name="T26" fmla="*/ 1250 w 1250"/>
                  <a:gd name="T27" fmla="*/ 2157 h 3545"/>
                  <a:gd name="T28" fmla="*/ 1250 w 1250"/>
                  <a:gd name="T29" fmla="*/ 2157 h 3545"/>
                  <a:gd name="T30" fmla="*/ 1250 w 1250"/>
                  <a:gd name="T31" fmla="*/ 2112 h 3545"/>
                  <a:gd name="T32" fmla="*/ 1158 w 1250"/>
                  <a:gd name="T33" fmla="*/ 2459 h 3545"/>
                  <a:gd name="T34" fmla="*/ 279 w 1250"/>
                  <a:gd name="T35" fmla="*/ 2460 h 3545"/>
                  <a:gd name="T36" fmla="*/ 300 w 1250"/>
                  <a:gd name="T37" fmla="*/ 2183 h 3545"/>
                  <a:gd name="T38" fmla="*/ 1158 w 1250"/>
                  <a:gd name="T39" fmla="*/ 2183 h 3545"/>
                  <a:gd name="T40" fmla="*/ 1158 w 1250"/>
                  <a:gd name="T41" fmla="*/ 2459 h 3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50" h="3545">
                    <a:moveTo>
                      <a:pt x="1250" y="2112"/>
                    </a:moveTo>
                    <a:cubicBezTo>
                      <a:pt x="1250" y="2077"/>
                      <a:pt x="1221" y="2049"/>
                      <a:pt x="1187" y="2049"/>
                    </a:cubicBezTo>
                    <a:cubicBezTo>
                      <a:pt x="339" y="2049"/>
                      <a:pt x="339" y="2049"/>
                      <a:pt x="339" y="2049"/>
                    </a:cubicBezTo>
                    <a:cubicBezTo>
                      <a:pt x="327" y="2049"/>
                      <a:pt x="316" y="2052"/>
                      <a:pt x="306" y="2058"/>
                    </a:cubicBezTo>
                    <a:cubicBezTo>
                      <a:pt x="357" y="952"/>
                      <a:pt x="215" y="97"/>
                      <a:pt x="215" y="97"/>
                    </a:cubicBezTo>
                    <a:cubicBezTo>
                      <a:pt x="215" y="0"/>
                      <a:pt x="111" y="0"/>
                      <a:pt x="111" y="0"/>
                    </a:cubicBezTo>
                    <a:cubicBezTo>
                      <a:pt x="111" y="0"/>
                      <a:pt x="443" y="1831"/>
                      <a:pt x="0" y="3544"/>
                    </a:cubicBezTo>
                    <a:cubicBezTo>
                      <a:pt x="0" y="3544"/>
                      <a:pt x="62" y="3544"/>
                      <a:pt x="114" y="3544"/>
                    </a:cubicBezTo>
                    <a:cubicBezTo>
                      <a:pt x="191" y="3200"/>
                      <a:pt x="242" y="2856"/>
                      <a:pt x="273" y="2525"/>
                    </a:cubicBezTo>
                    <a:cubicBezTo>
                      <a:pt x="1158" y="2525"/>
                      <a:pt x="1158" y="2525"/>
                      <a:pt x="1158" y="2525"/>
                    </a:cubicBezTo>
                    <a:cubicBezTo>
                      <a:pt x="1158" y="3491"/>
                      <a:pt x="1158" y="3491"/>
                      <a:pt x="1158" y="3491"/>
                    </a:cubicBezTo>
                    <a:cubicBezTo>
                      <a:pt x="1158" y="3491"/>
                      <a:pt x="1160" y="3545"/>
                      <a:pt x="1187" y="3545"/>
                    </a:cubicBezTo>
                    <a:cubicBezTo>
                      <a:pt x="1214" y="3545"/>
                      <a:pt x="1250" y="3545"/>
                      <a:pt x="1250" y="3545"/>
                    </a:cubicBezTo>
                    <a:cubicBezTo>
                      <a:pt x="1250" y="2157"/>
                      <a:pt x="1250" y="2157"/>
                      <a:pt x="1250" y="2157"/>
                    </a:cubicBezTo>
                    <a:cubicBezTo>
                      <a:pt x="1250" y="2157"/>
                      <a:pt x="1250" y="2157"/>
                      <a:pt x="1250" y="2157"/>
                    </a:cubicBezTo>
                    <a:cubicBezTo>
                      <a:pt x="1250" y="2130"/>
                      <a:pt x="1250" y="2112"/>
                      <a:pt x="1250" y="2112"/>
                    </a:cubicBezTo>
                    <a:close/>
                    <a:moveTo>
                      <a:pt x="1158" y="2459"/>
                    </a:moveTo>
                    <a:cubicBezTo>
                      <a:pt x="735" y="2459"/>
                      <a:pt x="349" y="2460"/>
                      <a:pt x="279" y="2460"/>
                    </a:cubicBezTo>
                    <a:cubicBezTo>
                      <a:pt x="288" y="2366"/>
                      <a:pt x="294" y="2274"/>
                      <a:pt x="300" y="2183"/>
                    </a:cubicBezTo>
                    <a:cubicBezTo>
                      <a:pt x="1158" y="2183"/>
                      <a:pt x="1158" y="2183"/>
                      <a:pt x="1158" y="2183"/>
                    </a:cubicBezTo>
                    <a:lnTo>
                      <a:pt x="1158" y="24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30" name="Freeform 32">
                <a:extLst>
                  <a:ext uri="{FF2B5EF4-FFF2-40B4-BE49-F238E27FC236}">
                    <a16:creationId xmlns:a16="http://schemas.microsoft.com/office/drawing/2014/main" id="{2B9C5EDD-E812-A5BA-C6D0-19BBE2ADD9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36476" y="21443950"/>
                <a:ext cx="531813" cy="1508125"/>
              </a:xfrm>
              <a:custGeom>
                <a:avLst/>
                <a:gdLst>
                  <a:gd name="T0" fmla="*/ 1139 w 1250"/>
                  <a:gd name="T1" fmla="*/ 0 h 3545"/>
                  <a:gd name="T2" fmla="*/ 1035 w 1250"/>
                  <a:gd name="T3" fmla="*/ 97 h 3545"/>
                  <a:gd name="T4" fmla="*/ 944 w 1250"/>
                  <a:gd name="T5" fmla="*/ 2058 h 3545"/>
                  <a:gd name="T6" fmla="*/ 911 w 1250"/>
                  <a:gd name="T7" fmla="*/ 2049 h 3545"/>
                  <a:gd name="T8" fmla="*/ 63 w 1250"/>
                  <a:gd name="T9" fmla="*/ 2049 h 3545"/>
                  <a:gd name="T10" fmla="*/ 0 w 1250"/>
                  <a:gd name="T11" fmla="*/ 2112 h 3545"/>
                  <a:gd name="T12" fmla="*/ 0 w 1250"/>
                  <a:gd name="T13" fmla="*/ 2157 h 3545"/>
                  <a:gd name="T14" fmla="*/ 0 w 1250"/>
                  <a:gd name="T15" fmla="*/ 2157 h 3545"/>
                  <a:gd name="T16" fmla="*/ 0 w 1250"/>
                  <a:gd name="T17" fmla="*/ 3545 h 3545"/>
                  <a:gd name="T18" fmla="*/ 63 w 1250"/>
                  <a:gd name="T19" fmla="*/ 3545 h 3545"/>
                  <a:gd name="T20" fmla="*/ 92 w 1250"/>
                  <a:gd name="T21" fmla="*/ 3491 h 3545"/>
                  <a:gd name="T22" fmla="*/ 92 w 1250"/>
                  <a:gd name="T23" fmla="*/ 2525 h 3545"/>
                  <a:gd name="T24" fmla="*/ 977 w 1250"/>
                  <a:gd name="T25" fmla="*/ 2525 h 3545"/>
                  <a:gd name="T26" fmla="*/ 1136 w 1250"/>
                  <a:gd name="T27" fmla="*/ 3544 h 3545"/>
                  <a:gd name="T28" fmla="*/ 1250 w 1250"/>
                  <a:gd name="T29" fmla="*/ 3544 h 3545"/>
                  <a:gd name="T30" fmla="*/ 1139 w 1250"/>
                  <a:gd name="T31" fmla="*/ 0 h 3545"/>
                  <a:gd name="T32" fmla="*/ 92 w 1250"/>
                  <a:gd name="T33" fmla="*/ 2459 h 3545"/>
                  <a:gd name="T34" fmla="*/ 92 w 1250"/>
                  <a:gd name="T35" fmla="*/ 2183 h 3545"/>
                  <a:gd name="T36" fmla="*/ 950 w 1250"/>
                  <a:gd name="T37" fmla="*/ 2183 h 3545"/>
                  <a:gd name="T38" fmla="*/ 971 w 1250"/>
                  <a:gd name="T39" fmla="*/ 2460 h 3545"/>
                  <a:gd name="T40" fmla="*/ 92 w 1250"/>
                  <a:gd name="T41" fmla="*/ 2459 h 3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50" h="3545">
                    <a:moveTo>
                      <a:pt x="1139" y="0"/>
                    </a:moveTo>
                    <a:cubicBezTo>
                      <a:pt x="1139" y="0"/>
                      <a:pt x="1035" y="0"/>
                      <a:pt x="1035" y="97"/>
                    </a:cubicBezTo>
                    <a:cubicBezTo>
                      <a:pt x="1035" y="97"/>
                      <a:pt x="893" y="952"/>
                      <a:pt x="944" y="2058"/>
                    </a:cubicBezTo>
                    <a:cubicBezTo>
                      <a:pt x="934" y="2052"/>
                      <a:pt x="923" y="2049"/>
                      <a:pt x="911" y="2049"/>
                    </a:cubicBezTo>
                    <a:cubicBezTo>
                      <a:pt x="63" y="2049"/>
                      <a:pt x="63" y="2049"/>
                      <a:pt x="63" y="2049"/>
                    </a:cubicBezTo>
                    <a:cubicBezTo>
                      <a:pt x="29" y="2049"/>
                      <a:pt x="0" y="2077"/>
                      <a:pt x="0" y="2112"/>
                    </a:cubicBezTo>
                    <a:cubicBezTo>
                      <a:pt x="0" y="2112"/>
                      <a:pt x="0" y="2130"/>
                      <a:pt x="0" y="2157"/>
                    </a:cubicBezTo>
                    <a:cubicBezTo>
                      <a:pt x="0" y="2157"/>
                      <a:pt x="0" y="2157"/>
                      <a:pt x="0" y="2157"/>
                    </a:cubicBezTo>
                    <a:cubicBezTo>
                      <a:pt x="0" y="3545"/>
                      <a:pt x="0" y="3545"/>
                      <a:pt x="0" y="3545"/>
                    </a:cubicBezTo>
                    <a:cubicBezTo>
                      <a:pt x="0" y="3545"/>
                      <a:pt x="36" y="3545"/>
                      <a:pt x="63" y="3545"/>
                    </a:cubicBezTo>
                    <a:cubicBezTo>
                      <a:pt x="90" y="3545"/>
                      <a:pt x="92" y="3491"/>
                      <a:pt x="92" y="3491"/>
                    </a:cubicBezTo>
                    <a:cubicBezTo>
                      <a:pt x="92" y="2525"/>
                      <a:pt x="92" y="2525"/>
                      <a:pt x="92" y="2525"/>
                    </a:cubicBezTo>
                    <a:cubicBezTo>
                      <a:pt x="977" y="2525"/>
                      <a:pt x="977" y="2525"/>
                      <a:pt x="977" y="2525"/>
                    </a:cubicBezTo>
                    <a:cubicBezTo>
                      <a:pt x="1008" y="2856"/>
                      <a:pt x="1059" y="3200"/>
                      <a:pt x="1136" y="3544"/>
                    </a:cubicBezTo>
                    <a:cubicBezTo>
                      <a:pt x="1188" y="3544"/>
                      <a:pt x="1250" y="3544"/>
                      <a:pt x="1250" y="3544"/>
                    </a:cubicBezTo>
                    <a:cubicBezTo>
                      <a:pt x="807" y="1831"/>
                      <a:pt x="1139" y="0"/>
                      <a:pt x="1139" y="0"/>
                    </a:cubicBezTo>
                    <a:close/>
                    <a:moveTo>
                      <a:pt x="92" y="2459"/>
                    </a:moveTo>
                    <a:cubicBezTo>
                      <a:pt x="92" y="2183"/>
                      <a:pt x="92" y="2183"/>
                      <a:pt x="92" y="2183"/>
                    </a:cubicBezTo>
                    <a:cubicBezTo>
                      <a:pt x="950" y="2183"/>
                      <a:pt x="950" y="2183"/>
                      <a:pt x="950" y="2183"/>
                    </a:cubicBezTo>
                    <a:cubicBezTo>
                      <a:pt x="956" y="2274"/>
                      <a:pt x="962" y="2366"/>
                      <a:pt x="971" y="2460"/>
                    </a:cubicBezTo>
                    <a:cubicBezTo>
                      <a:pt x="901" y="2460"/>
                      <a:pt x="515" y="2459"/>
                      <a:pt x="92" y="24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31" name="Freeform 33">
                <a:extLst>
                  <a:ext uri="{FF2B5EF4-FFF2-40B4-BE49-F238E27FC236}">
                    <a16:creationId xmlns:a16="http://schemas.microsoft.com/office/drawing/2014/main" id="{417D17CB-0DDC-47A4-1D8E-E9D8301F8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8851" y="21574125"/>
                <a:ext cx="365125" cy="19050"/>
              </a:xfrm>
              <a:custGeom>
                <a:avLst/>
                <a:gdLst>
                  <a:gd name="T0" fmla="*/ 132 w 859"/>
                  <a:gd name="T1" fmla="*/ 45 h 45"/>
                  <a:gd name="T2" fmla="*/ 426 w 859"/>
                  <a:gd name="T3" fmla="*/ 45 h 45"/>
                  <a:gd name="T4" fmla="*/ 432 w 859"/>
                  <a:gd name="T5" fmla="*/ 45 h 45"/>
                  <a:gd name="T6" fmla="*/ 727 w 859"/>
                  <a:gd name="T7" fmla="*/ 45 h 45"/>
                  <a:gd name="T8" fmla="*/ 833 w 859"/>
                  <a:gd name="T9" fmla="*/ 0 h 45"/>
                  <a:gd name="T10" fmla="*/ 431 w 859"/>
                  <a:gd name="T11" fmla="*/ 0 h 45"/>
                  <a:gd name="T12" fmla="*/ 428 w 859"/>
                  <a:gd name="T13" fmla="*/ 0 h 45"/>
                  <a:gd name="T14" fmla="*/ 26 w 859"/>
                  <a:gd name="T15" fmla="*/ 0 h 45"/>
                  <a:gd name="T16" fmla="*/ 132 w 859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9" h="45">
                    <a:moveTo>
                      <a:pt x="132" y="45"/>
                    </a:moveTo>
                    <a:cubicBezTo>
                      <a:pt x="426" y="45"/>
                      <a:pt x="426" y="45"/>
                      <a:pt x="426" y="45"/>
                    </a:cubicBezTo>
                    <a:cubicBezTo>
                      <a:pt x="432" y="45"/>
                      <a:pt x="432" y="45"/>
                      <a:pt x="432" y="45"/>
                    </a:cubicBezTo>
                    <a:cubicBezTo>
                      <a:pt x="727" y="45"/>
                      <a:pt x="727" y="45"/>
                      <a:pt x="727" y="45"/>
                    </a:cubicBezTo>
                    <a:cubicBezTo>
                      <a:pt x="782" y="45"/>
                      <a:pt x="859" y="0"/>
                      <a:pt x="833" y="0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428" y="0"/>
                      <a:pt x="428" y="0"/>
                      <a:pt x="42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76" y="45"/>
                      <a:pt x="132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32" name="Freeform 34">
                <a:extLst>
                  <a:ext uri="{FF2B5EF4-FFF2-40B4-BE49-F238E27FC236}">
                    <a16:creationId xmlns:a16="http://schemas.microsoft.com/office/drawing/2014/main" id="{CDA5A89A-B04A-4F3D-26BA-DF720F0D0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9451" y="21574125"/>
                <a:ext cx="365125" cy="19050"/>
              </a:xfrm>
              <a:custGeom>
                <a:avLst/>
                <a:gdLst>
                  <a:gd name="T0" fmla="*/ 132 w 859"/>
                  <a:gd name="T1" fmla="*/ 45 h 45"/>
                  <a:gd name="T2" fmla="*/ 427 w 859"/>
                  <a:gd name="T3" fmla="*/ 45 h 45"/>
                  <a:gd name="T4" fmla="*/ 433 w 859"/>
                  <a:gd name="T5" fmla="*/ 45 h 45"/>
                  <a:gd name="T6" fmla="*/ 727 w 859"/>
                  <a:gd name="T7" fmla="*/ 45 h 45"/>
                  <a:gd name="T8" fmla="*/ 833 w 859"/>
                  <a:gd name="T9" fmla="*/ 0 h 45"/>
                  <a:gd name="T10" fmla="*/ 431 w 859"/>
                  <a:gd name="T11" fmla="*/ 0 h 45"/>
                  <a:gd name="T12" fmla="*/ 428 w 859"/>
                  <a:gd name="T13" fmla="*/ 0 h 45"/>
                  <a:gd name="T14" fmla="*/ 26 w 859"/>
                  <a:gd name="T15" fmla="*/ 0 h 45"/>
                  <a:gd name="T16" fmla="*/ 132 w 859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9" h="45">
                    <a:moveTo>
                      <a:pt x="132" y="45"/>
                    </a:moveTo>
                    <a:cubicBezTo>
                      <a:pt x="427" y="45"/>
                      <a:pt x="427" y="45"/>
                      <a:pt x="427" y="45"/>
                    </a:cubicBezTo>
                    <a:cubicBezTo>
                      <a:pt x="433" y="45"/>
                      <a:pt x="433" y="45"/>
                      <a:pt x="433" y="45"/>
                    </a:cubicBezTo>
                    <a:cubicBezTo>
                      <a:pt x="727" y="45"/>
                      <a:pt x="727" y="45"/>
                      <a:pt x="727" y="45"/>
                    </a:cubicBezTo>
                    <a:cubicBezTo>
                      <a:pt x="783" y="45"/>
                      <a:pt x="859" y="0"/>
                      <a:pt x="833" y="0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428" y="0"/>
                      <a:pt x="428" y="0"/>
                      <a:pt x="42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77" y="45"/>
                      <a:pt x="132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33" name="Freeform 35">
                <a:extLst>
                  <a:ext uri="{FF2B5EF4-FFF2-40B4-BE49-F238E27FC236}">
                    <a16:creationId xmlns:a16="http://schemas.microsoft.com/office/drawing/2014/main" id="{680BC13E-28D9-6429-3249-DA92A2C11B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01463" y="21369338"/>
                <a:ext cx="190500" cy="223837"/>
              </a:xfrm>
              <a:custGeom>
                <a:avLst/>
                <a:gdLst>
                  <a:gd name="T0" fmla="*/ 22 w 450"/>
                  <a:gd name="T1" fmla="*/ 529 h 529"/>
                  <a:gd name="T2" fmla="*/ 41 w 450"/>
                  <a:gd name="T3" fmla="*/ 518 h 529"/>
                  <a:gd name="T4" fmla="*/ 225 w 450"/>
                  <a:gd name="T5" fmla="*/ 420 h 529"/>
                  <a:gd name="T6" fmla="*/ 409 w 450"/>
                  <a:gd name="T7" fmla="*/ 518 h 529"/>
                  <a:gd name="T8" fmla="*/ 428 w 450"/>
                  <a:gd name="T9" fmla="*/ 529 h 529"/>
                  <a:gd name="T10" fmla="*/ 450 w 450"/>
                  <a:gd name="T11" fmla="*/ 507 h 529"/>
                  <a:gd name="T12" fmla="*/ 428 w 450"/>
                  <a:gd name="T13" fmla="*/ 485 h 529"/>
                  <a:gd name="T14" fmla="*/ 409 w 450"/>
                  <a:gd name="T15" fmla="*/ 497 h 529"/>
                  <a:gd name="T16" fmla="*/ 260 w 450"/>
                  <a:gd name="T17" fmla="*/ 428 h 529"/>
                  <a:gd name="T18" fmla="*/ 238 w 450"/>
                  <a:gd name="T19" fmla="*/ 402 h 529"/>
                  <a:gd name="T20" fmla="*/ 281 w 450"/>
                  <a:gd name="T21" fmla="*/ 259 h 529"/>
                  <a:gd name="T22" fmla="*/ 238 w 450"/>
                  <a:gd name="T23" fmla="*/ 116 h 529"/>
                  <a:gd name="T24" fmla="*/ 305 w 450"/>
                  <a:gd name="T25" fmla="*/ 56 h 529"/>
                  <a:gd name="T26" fmla="*/ 308 w 450"/>
                  <a:gd name="T27" fmla="*/ 41 h 529"/>
                  <a:gd name="T28" fmla="*/ 294 w 450"/>
                  <a:gd name="T29" fmla="*/ 38 h 529"/>
                  <a:gd name="T30" fmla="*/ 286 w 450"/>
                  <a:gd name="T31" fmla="*/ 43 h 529"/>
                  <a:gd name="T32" fmla="*/ 287 w 450"/>
                  <a:gd name="T33" fmla="*/ 34 h 529"/>
                  <a:gd name="T34" fmla="*/ 225 w 450"/>
                  <a:gd name="T35" fmla="*/ 3 h 529"/>
                  <a:gd name="T36" fmla="*/ 163 w 450"/>
                  <a:gd name="T37" fmla="*/ 34 h 529"/>
                  <a:gd name="T38" fmla="*/ 164 w 450"/>
                  <a:gd name="T39" fmla="*/ 43 h 529"/>
                  <a:gd name="T40" fmla="*/ 144 w 450"/>
                  <a:gd name="T41" fmla="*/ 31 h 529"/>
                  <a:gd name="T42" fmla="*/ 130 w 450"/>
                  <a:gd name="T43" fmla="*/ 35 h 529"/>
                  <a:gd name="T44" fmla="*/ 134 w 450"/>
                  <a:gd name="T45" fmla="*/ 49 h 529"/>
                  <a:gd name="T46" fmla="*/ 212 w 450"/>
                  <a:gd name="T47" fmla="*/ 116 h 529"/>
                  <a:gd name="T48" fmla="*/ 169 w 450"/>
                  <a:gd name="T49" fmla="*/ 259 h 529"/>
                  <a:gd name="T50" fmla="*/ 212 w 450"/>
                  <a:gd name="T51" fmla="*/ 402 h 529"/>
                  <a:gd name="T52" fmla="*/ 190 w 450"/>
                  <a:gd name="T53" fmla="*/ 428 h 529"/>
                  <a:gd name="T54" fmla="*/ 41 w 450"/>
                  <a:gd name="T55" fmla="*/ 497 h 529"/>
                  <a:gd name="T56" fmla="*/ 22 w 450"/>
                  <a:gd name="T57" fmla="*/ 485 h 529"/>
                  <a:gd name="T58" fmla="*/ 0 w 450"/>
                  <a:gd name="T59" fmla="*/ 507 h 529"/>
                  <a:gd name="T60" fmla="*/ 22 w 450"/>
                  <a:gd name="T61" fmla="*/ 529 h 529"/>
                  <a:gd name="T62" fmla="*/ 190 w 450"/>
                  <a:gd name="T63" fmla="*/ 259 h 529"/>
                  <a:gd name="T64" fmla="*/ 225 w 450"/>
                  <a:gd name="T65" fmla="*/ 135 h 529"/>
                  <a:gd name="T66" fmla="*/ 260 w 450"/>
                  <a:gd name="T67" fmla="*/ 259 h 529"/>
                  <a:gd name="T68" fmla="*/ 225 w 450"/>
                  <a:gd name="T69" fmla="*/ 383 h 529"/>
                  <a:gd name="T70" fmla="*/ 190 w 450"/>
                  <a:gd name="T71" fmla="*/ 259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0" h="529">
                    <a:moveTo>
                      <a:pt x="22" y="529"/>
                    </a:moveTo>
                    <a:cubicBezTo>
                      <a:pt x="30" y="529"/>
                      <a:pt x="37" y="524"/>
                      <a:pt x="41" y="518"/>
                    </a:cubicBezTo>
                    <a:cubicBezTo>
                      <a:pt x="115" y="512"/>
                      <a:pt x="181" y="475"/>
                      <a:pt x="225" y="420"/>
                    </a:cubicBezTo>
                    <a:cubicBezTo>
                      <a:pt x="269" y="475"/>
                      <a:pt x="335" y="512"/>
                      <a:pt x="409" y="518"/>
                    </a:cubicBezTo>
                    <a:cubicBezTo>
                      <a:pt x="413" y="524"/>
                      <a:pt x="420" y="529"/>
                      <a:pt x="428" y="529"/>
                    </a:cubicBezTo>
                    <a:cubicBezTo>
                      <a:pt x="440" y="529"/>
                      <a:pt x="450" y="519"/>
                      <a:pt x="450" y="507"/>
                    </a:cubicBezTo>
                    <a:cubicBezTo>
                      <a:pt x="450" y="495"/>
                      <a:pt x="440" y="485"/>
                      <a:pt x="428" y="485"/>
                    </a:cubicBezTo>
                    <a:cubicBezTo>
                      <a:pt x="420" y="485"/>
                      <a:pt x="412" y="490"/>
                      <a:pt x="409" y="497"/>
                    </a:cubicBezTo>
                    <a:cubicBezTo>
                      <a:pt x="351" y="492"/>
                      <a:pt x="299" y="467"/>
                      <a:pt x="260" y="428"/>
                    </a:cubicBezTo>
                    <a:cubicBezTo>
                      <a:pt x="252" y="420"/>
                      <a:pt x="245" y="411"/>
                      <a:pt x="238" y="402"/>
                    </a:cubicBezTo>
                    <a:cubicBezTo>
                      <a:pt x="265" y="361"/>
                      <a:pt x="281" y="312"/>
                      <a:pt x="281" y="259"/>
                    </a:cubicBezTo>
                    <a:cubicBezTo>
                      <a:pt x="281" y="207"/>
                      <a:pt x="265" y="157"/>
                      <a:pt x="238" y="116"/>
                    </a:cubicBezTo>
                    <a:cubicBezTo>
                      <a:pt x="256" y="92"/>
                      <a:pt x="279" y="71"/>
                      <a:pt x="305" y="56"/>
                    </a:cubicBezTo>
                    <a:cubicBezTo>
                      <a:pt x="310" y="53"/>
                      <a:pt x="311" y="46"/>
                      <a:pt x="308" y="41"/>
                    </a:cubicBezTo>
                    <a:cubicBezTo>
                      <a:pt x="305" y="36"/>
                      <a:pt x="299" y="35"/>
                      <a:pt x="294" y="38"/>
                    </a:cubicBezTo>
                    <a:cubicBezTo>
                      <a:pt x="291" y="39"/>
                      <a:pt x="289" y="41"/>
                      <a:pt x="286" y="43"/>
                    </a:cubicBezTo>
                    <a:cubicBezTo>
                      <a:pt x="286" y="40"/>
                      <a:pt x="287" y="37"/>
                      <a:pt x="287" y="34"/>
                    </a:cubicBezTo>
                    <a:cubicBezTo>
                      <a:pt x="287" y="0"/>
                      <a:pt x="259" y="3"/>
                      <a:pt x="225" y="3"/>
                    </a:cubicBezTo>
                    <a:cubicBezTo>
                      <a:pt x="191" y="3"/>
                      <a:pt x="163" y="0"/>
                      <a:pt x="163" y="34"/>
                    </a:cubicBezTo>
                    <a:cubicBezTo>
                      <a:pt x="163" y="37"/>
                      <a:pt x="164" y="40"/>
                      <a:pt x="164" y="43"/>
                    </a:cubicBezTo>
                    <a:cubicBezTo>
                      <a:pt x="158" y="39"/>
                      <a:pt x="151" y="35"/>
                      <a:pt x="144" y="31"/>
                    </a:cubicBezTo>
                    <a:cubicBezTo>
                      <a:pt x="139" y="28"/>
                      <a:pt x="133" y="30"/>
                      <a:pt x="130" y="35"/>
                    </a:cubicBezTo>
                    <a:cubicBezTo>
                      <a:pt x="127" y="40"/>
                      <a:pt x="129" y="47"/>
                      <a:pt x="134" y="49"/>
                    </a:cubicBezTo>
                    <a:cubicBezTo>
                      <a:pt x="165" y="66"/>
                      <a:pt x="191" y="89"/>
                      <a:pt x="212" y="116"/>
                    </a:cubicBezTo>
                    <a:cubicBezTo>
                      <a:pt x="185" y="157"/>
                      <a:pt x="169" y="207"/>
                      <a:pt x="169" y="259"/>
                    </a:cubicBezTo>
                    <a:cubicBezTo>
                      <a:pt x="169" y="312"/>
                      <a:pt x="185" y="361"/>
                      <a:pt x="212" y="402"/>
                    </a:cubicBezTo>
                    <a:cubicBezTo>
                      <a:pt x="205" y="411"/>
                      <a:pt x="198" y="420"/>
                      <a:pt x="190" y="428"/>
                    </a:cubicBezTo>
                    <a:cubicBezTo>
                      <a:pt x="151" y="467"/>
                      <a:pt x="99" y="492"/>
                      <a:pt x="41" y="497"/>
                    </a:cubicBezTo>
                    <a:cubicBezTo>
                      <a:pt x="38" y="490"/>
                      <a:pt x="30" y="485"/>
                      <a:pt x="22" y="485"/>
                    </a:cubicBezTo>
                    <a:cubicBezTo>
                      <a:pt x="10" y="485"/>
                      <a:pt x="0" y="495"/>
                      <a:pt x="0" y="507"/>
                    </a:cubicBezTo>
                    <a:cubicBezTo>
                      <a:pt x="0" y="519"/>
                      <a:pt x="10" y="529"/>
                      <a:pt x="22" y="529"/>
                    </a:cubicBezTo>
                    <a:close/>
                    <a:moveTo>
                      <a:pt x="190" y="259"/>
                    </a:moveTo>
                    <a:cubicBezTo>
                      <a:pt x="190" y="214"/>
                      <a:pt x="203" y="171"/>
                      <a:pt x="225" y="135"/>
                    </a:cubicBezTo>
                    <a:cubicBezTo>
                      <a:pt x="247" y="171"/>
                      <a:pt x="260" y="214"/>
                      <a:pt x="260" y="259"/>
                    </a:cubicBezTo>
                    <a:cubicBezTo>
                      <a:pt x="260" y="305"/>
                      <a:pt x="247" y="347"/>
                      <a:pt x="225" y="383"/>
                    </a:cubicBezTo>
                    <a:cubicBezTo>
                      <a:pt x="203" y="347"/>
                      <a:pt x="190" y="305"/>
                      <a:pt x="190" y="2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34" name="Freeform 36">
                <a:extLst>
                  <a:ext uri="{FF2B5EF4-FFF2-40B4-BE49-F238E27FC236}">
                    <a16:creationId xmlns:a16="http://schemas.microsoft.com/office/drawing/2014/main" id="{D0D81701-5057-4A3E-E249-B7075254B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87188" y="21147088"/>
                <a:ext cx="19050" cy="212725"/>
              </a:xfrm>
              <a:custGeom>
                <a:avLst/>
                <a:gdLst>
                  <a:gd name="T0" fmla="*/ 42 w 42"/>
                  <a:gd name="T1" fmla="*/ 0 h 501"/>
                  <a:gd name="T2" fmla="*/ 0 w 42"/>
                  <a:gd name="T3" fmla="*/ 15 h 501"/>
                  <a:gd name="T4" fmla="*/ 0 w 42"/>
                  <a:gd name="T5" fmla="*/ 501 h 501"/>
                  <a:gd name="T6" fmla="*/ 42 w 42"/>
                  <a:gd name="T7" fmla="*/ 501 h 501"/>
                  <a:gd name="T8" fmla="*/ 42 w 42"/>
                  <a:gd name="T9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01">
                    <a:moveTo>
                      <a:pt x="42" y="0"/>
                    </a:moveTo>
                    <a:cubicBezTo>
                      <a:pt x="22" y="0"/>
                      <a:pt x="27" y="15"/>
                      <a:pt x="0" y="15"/>
                    </a:cubicBezTo>
                    <a:cubicBezTo>
                      <a:pt x="0" y="501"/>
                      <a:pt x="0" y="501"/>
                      <a:pt x="0" y="501"/>
                    </a:cubicBezTo>
                    <a:cubicBezTo>
                      <a:pt x="42" y="501"/>
                      <a:pt x="42" y="501"/>
                      <a:pt x="42" y="501"/>
                    </a:cubicBez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35" name="Freeform 37">
                <a:extLst>
                  <a:ext uri="{FF2B5EF4-FFF2-40B4-BE49-F238E27FC236}">
                    <a16:creationId xmlns:a16="http://schemas.microsoft.com/office/drawing/2014/main" id="{48B157C2-235F-C675-F253-3C168C5374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84013" y="21061363"/>
                <a:ext cx="28575" cy="87312"/>
              </a:xfrm>
              <a:custGeom>
                <a:avLst/>
                <a:gdLst>
                  <a:gd name="T0" fmla="*/ 27 w 66"/>
                  <a:gd name="T1" fmla="*/ 196 h 205"/>
                  <a:gd name="T2" fmla="*/ 27 w 66"/>
                  <a:gd name="T3" fmla="*/ 168 h 205"/>
                  <a:gd name="T4" fmla="*/ 30 w 66"/>
                  <a:gd name="T5" fmla="*/ 166 h 205"/>
                  <a:gd name="T6" fmla="*/ 33 w 66"/>
                  <a:gd name="T7" fmla="*/ 168 h 205"/>
                  <a:gd name="T8" fmla="*/ 33 w 66"/>
                  <a:gd name="T9" fmla="*/ 192 h 205"/>
                  <a:gd name="T10" fmla="*/ 38 w 66"/>
                  <a:gd name="T11" fmla="*/ 0 h 205"/>
                  <a:gd name="T12" fmla="*/ 27 w 66"/>
                  <a:gd name="T13" fmla="*/ 19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205">
                    <a:moveTo>
                      <a:pt x="27" y="196"/>
                    </a:moveTo>
                    <a:cubicBezTo>
                      <a:pt x="27" y="168"/>
                      <a:pt x="27" y="168"/>
                      <a:pt x="27" y="168"/>
                    </a:cubicBezTo>
                    <a:cubicBezTo>
                      <a:pt x="27" y="167"/>
                      <a:pt x="29" y="166"/>
                      <a:pt x="30" y="166"/>
                    </a:cubicBezTo>
                    <a:cubicBezTo>
                      <a:pt x="31" y="166"/>
                      <a:pt x="33" y="167"/>
                      <a:pt x="33" y="168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66" y="163"/>
                      <a:pt x="27" y="76"/>
                      <a:pt x="38" y="0"/>
                    </a:cubicBezTo>
                    <a:cubicBezTo>
                      <a:pt x="18" y="61"/>
                      <a:pt x="0" y="205"/>
                      <a:pt x="27" y="1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36" name="Freeform 38">
                <a:extLst>
                  <a:ext uri="{FF2B5EF4-FFF2-40B4-BE49-F238E27FC236}">
                    <a16:creationId xmlns:a16="http://schemas.microsoft.com/office/drawing/2014/main" id="{67C27E4C-8DC2-209D-8254-0179E6965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03026" y="21347113"/>
                <a:ext cx="114300" cy="246062"/>
              </a:xfrm>
              <a:custGeom>
                <a:avLst/>
                <a:gdLst>
                  <a:gd name="T0" fmla="*/ 121 w 271"/>
                  <a:gd name="T1" fmla="*/ 261 h 579"/>
                  <a:gd name="T2" fmla="*/ 130 w 271"/>
                  <a:gd name="T3" fmla="*/ 272 h 579"/>
                  <a:gd name="T4" fmla="*/ 130 w 271"/>
                  <a:gd name="T5" fmla="*/ 551 h 579"/>
                  <a:gd name="T6" fmla="*/ 56 w 271"/>
                  <a:gd name="T7" fmla="*/ 579 h 579"/>
                  <a:gd name="T8" fmla="*/ 215 w 271"/>
                  <a:gd name="T9" fmla="*/ 579 h 579"/>
                  <a:gd name="T10" fmla="*/ 141 w 271"/>
                  <a:gd name="T11" fmla="*/ 551 h 579"/>
                  <a:gd name="T12" fmla="*/ 141 w 271"/>
                  <a:gd name="T13" fmla="*/ 272 h 579"/>
                  <a:gd name="T14" fmla="*/ 151 w 271"/>
                  <a:gd name="T15" fmla="*/ 261 h 579"/>
                  <a:gd name="T16" fmla="*/ 271 w 271"/>
                  <a:gd name="T17" fmla="*/ 77 h 579"/>
                  <a:gd name="T18" fmla="*/ 252 w 271"/>
                  <a:gd name="T19" fmla="*/ 0 h 579"/>
                  <a:gd name="T20" fmla="*/ 19 w 271"/>
                  <a:gd name="T21" fmla="*/ 0 h 579"/>
                  <a:gd name="T22" fmla="*/ 0 w 271"/>
                  <a:gd name="T23" fmla="*/ 77 h 579"/>
                  <a:gd name="T24" fmla="*/ 121 w 271"/>
                  <a:gd name="T25" fmla="*/ 261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1" h="579">
                    <a:moveTo>
                      <a:pt x="121" y="261"/>
                    </a:moveTo>
                    <a:cubicBezTo>
                      <a:pt x="122" y="261"/>
                      <a:pt x="130" y="263"/>
                      <a:pt x="130" y="272"/>
                    </a:cubicBezTo>
                    <a:cubicBezTo>
                      <a:pt x="130" y="313"/>
                      <a:pt x="130" y="545"/>
                      <a:pt x="130" y="551"/>
                    </a:cubicBezTo>
                    <a:cubicBezTo>
                      <a:pt x="130" y="569"/>
                      <a:pt x="56" y="570"/>
                      <a:pt x="56" y="579"/>
                    </a:cubicBezTo>
                    <a:cubicBezTo>
                      <a:pt x="67" y="579"/>
                      <a:pt x="205" y="579"/>
                      <a:pt x="215" y="579"/>
                    </a:cubicBezTo>
                    <a:cubicBezTo>
                      <a:pt x="215" y="570"/>
                      <a:pt x="141" y="569"/>
                      <a:pt x="141" y="551"/>
                    </a:cubicBezTo>
                    <a:cubicBezTo>
                      <a:pt x="141" y="545"/>
                      <a:pt x="141" y="313"/>
                      <a:pt x="141" y="272"/>
                    </a:cubicBezTo>
                    <a:cubicBezTo>
                      <a:pt x="141" y="263"/>
                      <a:pt x="149" y="261"/>
                      <a:pt x="151" y="261"/>
                    </a:cubicBezTo>
                    <a:cubicBezTo>
                      <a:pt x="213" y="245"/>
                      <a:pt x="271" y="168"/>
                      <a:pt x="271" y="77"/>
                    </a:cubicBezTo>
                    <a:cubicBezTo>
                      <a:pt x="271" y="10"/>
                      <a:pt x="252" y="0"/>
                      <a:pt x="25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0" y="10"/>
                      <a:pt x="0" y="77"/>
                    </a:cubicBezTo>
                    <a:cubicBezTo>
                      <a:pt x="0" y="168"/>
                      <a:pt x="58" y="245"/>
                      <a:pt x="121" y="2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  <p:sp>
            <p:nvSpPr>
              <p:cNvPr id="37" name="Freeform 39">
                <a:extLst>
                  <a:ext uri="{FF2B5EF4-FFF2-40B4-BE49-F238E27FC236}">
                    <a16:creationId xmlns:a16="http://schemas.microsoft.com/office/drawing/2014/main" id="{CAA0B036-E3DA-B7E6-AE2A-A758FDCB5D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76101" y="21347113"/>
                <a:ext cx="114300" cy="246062"/>
              </a:xfrm>
              <a:custGeom>
                <a:avLst/>
                <a:gdLst>
                  <a:gd name="T0" fmla="*/ 120 w 271"/>
                  <a:gd name="T1" fmla="*/ 261 h 579"/>
                  <a:gd name="T2" fmla="*/ 130 w 271"/>
                  <a:gd name="T3" fmla="*/ 272 h 579"/>
                  <a:gd name="T4" fmla="*/ 130 w 271"/>
                  <a:gd name="T5" fmla="*/ 551 h 579"/>
                  <a:gd name="T6" fmla="*/ 56 w 271"/>
                  <a:gd name="T7" fmla="*/ 579 h 579"/>
                  <a:gd name="T8" fmla="*/ 215 w 271"/>
                  <a:gd name="T9" fmla="*/ 579 h 579"/>
                  <a:gd name="T10" fmla="*/ 141 w 271"/>
                  <a:gd name="T11" fmla="*/ 551 h 579"/>
                  <a:gd name="T12" fmla="*/ 141 w 271"/>
                  <a:gd name="T13" fmla="*/ 272 h 579"/>
                  <a:gd name="T14" fmla="*/ 150 w 271"/>
                  <a:gd name="T15" fmla="*/ 261 h 579"/>
                  <a:gd name="T16" fmla="*/ 271 w 271"/>
                  <a:gd name="T17" fmla="*/ 77 h 579"/>
                  <a:gd name="T18" fmla="*/ 252 w 271"/>
                  <a:gd name="T19" fmla="*/ 0 h 579"/>
                  <a:gd name="T20" fmla="*/ 19 w 271"/>
                  <a:gd name="T21" fmla="*/ 0 h 579"/>
                  <a:gd name="T22" fmla="*/ 0 w 271"/>
                  <a:gd name="T23" fmla="*/ 77 h 579"/>
                  <a:gd name="T24" fmla="*/ 120 w 271"/>
                  <a:gd name="T25" fmla="*/ 261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1" h="579">
                    <a:moveTo>
                      <a:pt x="120" y="261"/>
                    </a:moveTo>
                    <a:cubicBezTo>
                      <a:pt x="122" y="261"/>
                      <a:pt x="130" y="263"/>
                      <a:pt x="130" y="272"/>
                    </a:cubicBezTo>
                    <a:cubicBezTo>
                      <a:pt x="130" y="313"/>
                      <a:pt x="130" y="545"/>
                      <a:pt x="130" y="551"/>
                    </a:cubicBezTo>
                    <a:cubicBezTo>
                      <a:pt x="130" y="569"/>
                      <a:pt x="56" y="570"/>
                      <a:pt x="56" y="579"/>
                    </a:cubicBezTo>
                    <a:cubicBezTo>
                      <a:pt x="66" y="579"/>
                      <a:pt x="204" y="579"/>
                      <a:pt x="215" y="579"/>
                    </a:cubicBezTo>
                    <a:cubicBezTo>
                      <a:pt x="215" y="570"/>
                      <a:pt x="141" y="569"/>
                      <a:pt x="141" y="551"/>
                    </a:cubicBezTo>
                    <a:cubicBezTo>
                      <a:pt x="141" y="545"/>
                      <a:pt x="141" y="313"/>
                      <a:pt x="141" y="272"/>
                    </a:cubicBezTo>
                    <a:cubicBezTo>
                      <a:pt x="141" y="263"/>
                      <a:pt x="149" y="261"/>
                      <a:pt x="150" y="261"/>
                    </a:cubicBezTo>
                    <a:cubicBezTo>
                      <a:pt x="213" y="245"/>
                      <a:pt x="271" y="168"/>
                      <a:pt x="271" y="77"/>
                    </a:cubicBezTo>
                    <a:cubicBezTo>
                      <a:pt x="271" y="10"/>
                      <a:pt x="252" y="0"/>
                      <a:pt x="25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0" y="10"/>
                      <a:pt x="0" y="77"/>
                    </a:cubicBezTo>
                    <a:cubicBezTo>
                      <a:pt x="0" y="168"/>
                      <a:pt x="58" y="245"/>
                      <a:pt x="120" y="2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ja-JP" altLang="en-US">
                  <a:latin typeface="Arial" charset="0"/>
                  <a:ea typeface="ＭＳ Ｐゴシック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0843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41</Words>
  <Application>Microsoft Office PowerPoint</Application>
  <PresentationFormat>ユーザー設定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Aptos</vt:lpstr>
      <vt:lpstr>Aptos Display</vt:lpstr>
      <vt:lpstr>Arial</vt:lpstr>
      <vt:lpstr>Bradley Hand ITC</vt:lpstr>
      <vt:lpstr>Candara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2</cp:revision>
  <dcterms:created xsi:type="dcterms:W3CDTF">2024-03-12T09:02:03Z</dcterms:created>
  <dcterms:modified xsi:type="dcterms:W3CDTF">2024-03-12T09:30:20Z</dcterms:modified>
</cp:coreProperties>
</file>