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23436263" cy="13176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3" autoAdjust="0"/>
    <p:restoredTop sz="94660"/>
  </p:normalViewPr>
  <p:slideViewPr>
    <p:cSldViewPr snapToGrid="0">
      <p:cViewPr varScale="1">
        <p:scale>
          <a:sx n="47" d="100"/>
          <a:sy n="47" d="100"/>
        </p:scale>
        <p:origin x="5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9533" y="2156392"/>
            <a:ext cx="17577197" cy="4587287"/>
          </a:xfrm>
        </p:spPr>
        <p:txBody>
          <a:bodyPr anchor="b"/>
          <a:lstStyle>
            <a:lvl1pPr algn="ctr"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9533" y="6920582"/>
            <a:ext cx="17577197" cy="3181209"/>
          </a:xfrm>
        </p:spPr>
        <p:txBody>
          <a:bodyPr/>
          <a:lstStyle>
            <a:lvl1pPr marL="0" indent="0" algn="ctr">
              <a:buNone/>
              <a:defRPr sz="4611"/>
            </a:lvl1pPr>
            <a:lvl2pPr marL="878418" indent="0" algn="ctr">
              <a:buNone/>
              <a:defRPr sz="3843"/>
            </a:lvl2pPr>
            <a:lvl3pPr marL="1756837" indent="0" algn="ctr">
              <a:buNone/>
              <a:defRPr sz="3458"/>
            </a:lvl3pPr>
            <a:lvl4pPr marL="2635255" indent="0" algn="ctr">
              <a:buNone/>
              <a:defRPr sz="3074"/>
            </a:lvl4pPr>
            <a:lvl5pPr marL="3513673" indent="0" algn="ctr">
              <a:buNone/>
              <a:defRPr sz="3074"/>
            </a:lvl5pPr>
            <a:lvl6pPr marL="4392092" indent="0" algn="ctr">
              <a:buNone/>
              <a:defRPr sz="3074"/>
            </a:lvl6pPr>
            <a:lvl7pPr marL="5270510" indent="0" algn="ctr">
              <a:buNone/>
              <a:defRPr sz="3074"/>
            </a:lvl7pPr>
            <a:lvl8pPr marL="6148929" indent="0" algn="ctr">
              <a:buNone/>
              <a:defRPr sz="3074"/>
            </a:lvl8pPr>
            <a:lvl9pPr marL="7027347" indent="0" algn="ctr">
              <a:buNone/>
              <a:defRPr sz="30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1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6838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771576" y="701513"/>
            <a:ext cx="5053444" cy="1116626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1243" y="701513"/>
            <a:ext cx="14867379" cy="1116626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479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27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9037" y="3284914"/>
            <a:ext cx="20213777" cy="5480953"/>
          </a:xfrm>
        </p:spPr>
        <p:txBody>
          <a:bodyPr anchor="b"/>
          <a:lstStyle>
            <a:lvl1pPr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37" y="8817719"/>
            <a:ext cx="20213777" cy="2882304"/>
          </a:xfrm>
        </p:spPr>
        <p:txBody>
          <a:bodyPr/>
          <a:lstStyle>
            <a:lvl1pPr marL="0" indent="0">
              <a:buNone/>
              <a:defRPr sz="4611">
                <a:solidFill>
                  <a:schemeClr val="tx1">
                    <a:tint val="82000"/>
                  </a:schemeClr>
                </a:solidFill>
              </a:defRPr>
            </a:lvl1pPr>
            <a:lvl2pPr marL="878418" indent="0">
              <a:buNone/>
              <a:defRPr sz="3843">
                <a:solidFill>
                  <a:schemeClr val="tx1">
                    <a:tint val="82000"/>
                  </a:schemeClr>
                </a:solidFill>
              </a:defRPr>
            </a:lvl2pPr>
            <a:lvl3pPr marL="1756837" indent="0">
              <a:buNone/>
              <a:defRPr sz="3458">
                <a:solidFill>
                  <a:schemeClr val="tx1">
                    <a:tint val="82000"/>
                  </a:schemeClr>
                </a:solidFill>
              </a:defRPr>
            </a:lvl3pPr>
            <a:lvl4pPr marL="2635255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4pPr>
            <a:lvl5pPr marL="3513673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5pPr>
            <a:lvl6pPr marL="4392092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6pPr>
            <a:lvl7pPr marL="5270510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7pPr>
            <a:lvl8pPr marL="6148929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8pPr>
            <a:lvl9pPr marL="7027347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24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1243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64608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416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6" y="701514"/>
            <a:ext cx="20213777" cy="254679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4297" y="3230012"/>
            <a:ext cx="9914637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4297" y="4812991"/>
            <a:ext cx="9914637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864608" y="3230012"/>
            <a:ext cx="9963464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864608" y="4812991"/>
            <a:ext cx="9963464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68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0136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5" name="図 16" descr="shutterstock_110378849.jpg">
            <a:extLst>
              <a:ext uri="{FF2B5EF4-FFF2-40B4-BE49-F238E27FC236}">
                <a16:creationId xmlns:a16="http://schemas.microsoft.com/office/drawing/2014/main" id="{36AFFE02-86CE-78D0-C509-159738498B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45882" y="-5093812"/>
            <a:ext cx="13169900" cy="2341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117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63464" y="1897137"/>
            <a:ext cx="11864608" cy="9363678"/>
          </a:xfrm>
        </p:spPr>
        <p:txBody>
          <a:bodyPr/>
          <a:lstStyle>
            <a:lvl1pPr>
              <a:defRPr sz="6148"/>
            </a:lvl1pPr>
            <a:lvl2pPr>
              <a:defRPr sz="5380"/>
            </a:lvl2pPr>
            <a:lvl3pPr>
              <a:defRPr sz="4611"/>
            </a:lvl3pPr>
            <a:lvl4pPr>
              <a:defRPr sz="3843"/>
            </a:lvl4pPr>
            <a:lvl5pPr>
              <a:defRPr sz="3843"/>
            </a:lvl5pPr>
            <a:lvl6pPr>
              <a:defRPr sz="3843"/>
            </a:lvl6pPr>
            <a:lvl7pPr>
              <a:defRPr sz="3843"/>
            </a:lvl7pPr>
            <a:lvl8pPr>
              <a:defRPr sz="3843"/>
            </a:lvl8pPr>
            <a:lvl9pPr>
              <a:defRPr sz="384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88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63464" y="1897137"/>
            <a:ext cx="11864608" cy="9363678"/>
          </a:xfrm>
        </p:spPr>
        <p:txBody>
          <a:bodyPr anchor="t"/>
          <a:lstStyle>
            <a:lvl1pPr marL="0" indent="0">
              <a:buNone/>
              <a:defRPr sz="6148"/>
            </a:lvl1pPr>
            <a:lvl2pPr marL="878418" indent="0">
              <a:buNone/>
              <a:defRPr sz="5380"/>
            </a:lvl2pPr>
            <a:lvl3pPr marL="1756837" indent="0">
              <a:buNone/>
              <a:defRPr sz="4611"/>
            </a:lvl3pPr>
            <a:lvl4pPr marL="2635255" indent="0">
              <a:buNone/>
              <a:defRPr sz="3843"/>
            </a:lvl4pPr>
            <a:lvl5pPr marL="3513673" indent="0">
              <a:buNone/>
              <a:defRPr sz="3843"/>
            </a:lvl5pPr>
            <a:lvl6pPr marL="4392092" indent="0">
              <a:buNone/>
              <a:defRPr sz="3843"/>
            </a:lvl6pPr>
            <a:lvl7pPr marL="5270510" indent="0">
              <a:buNone/>
              <a:defRPr sz="3843"/>
            </a:lvl7pPr>
            <a:lvl8pPr marL="6148929" indent="0">
              <a:buNone/>
              <a:defRPr sz="3843"/>
            </a:lvl8pPr>
            <a:lvl9pPr marL="7027347" indent="0">
              <a:buNone/>
              <a:defRPr sz="384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5406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11243" y="701514"/>
            <a:ext cx="20213777" cy="254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1243" y="3507566"/>
            <a:ext cx="20213777" cy="8360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11243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63262" y="12212433"/>
            <a:ext cx="790973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51861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40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56837" rtl="0" eaLnBrk="1" latinLnBrk="0" hangingPunct="1">
        <a:lnSpc>
          <a:spcPct val="90000"/>
        </a:lnSpc>
        <a:spcBef>
          <a:spcPct val="0"/>
        </a:spcBef>
        <a:buNone/>
        <a:defRPr kumimoji="1" sz="84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9209" indent="-439209" algn="l" defTabSz="1756837" rtl="0" eaLnBrk="1" latinLnBrk="0" hangingPunct="1">
        <a:lnSpc>
          <a:spcPct val="90000"/>
        </a:lnSpc>
        <a:spcBef>
          <a:spcPts val="1921"/>
        </a:spcBef>
        <a:buFont typeface="Arial" panose="020B0604020202020204" pitchFamily="34" charset="0"/>
        <a:buChar char="•"/>
        <a:defRPr kumimoji="1" sz="5380" kern="1200">
          <a:solidFill>
            <a:schemeClr val="tx1"/>
          </a:solidFill>
          <a:latin typeface="+mn-lt"/>
          <a:ea typeface="+mn-ea"/>
          <a:cs typeface="+mn-cs"/>
        </a:defRPr>
      </a:lvl1pPr>
      <a:lvl2pPr marL="131762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4611" kern="1200">
          <a:solidFill>
            <a:schemeClr val="tx1"/>
          </a:solidFill>
          <a:latin typeface="+mn-lt"/>
          <a:ea typeface="+mn-ea"/>
          <a:cs typeface="+mn-cs"/>
        </a:defRPr>
      </a:lvl2pPr>
      <a:lvl3pPr marL="219604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843" kern="1200">
          <a:solidFill>
            <a:schemeClr val="tx1"/>
          </a:solidFill>
          <a:latin typeface="+mn-lt"/>
          <a:ea typeface="+mn-ea"/>
          <a:cs typeface="+mn-cs"/>
        </a:defRPr>
      </a:lvl3pPr>
      <a:lvl4pPr marL="3074464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952883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831301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709719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58813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46655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1pPr>
      <a:lvl2pPr marL="878418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2pPr>
      <a:lvl3pPr marL="175683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3pPr>
      <a:lvl4pPr marL="2635255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513673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392092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27051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148929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02734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6C3787B9-8A7C-88AB-482B-6235922E48A1}"/>
              </a:ext>
            </a:extLst>
          </p:cNvPr>
          <p:cNvGrpSpPr/>
          <p:nvPr/>
        </p:nvGrpSpPr>
        <p:grpSpPr>
          <a:xfrm rot="16200000">
            <a:off x="4830907" y="-5601417"/>
            <a:ext cx="14197013" cy="23193375"/>
            <a:chOff x="9525" y="217488"/>
            <a:chExt cx="14197013" cy="23193375"/>
          </a:xfrm>
        </p:grpSpPr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F14BE50D-32ED-9A21-3673-153005E5BDEB}"/>
                </a:ext>
              </a:extLst>
            </p:cNvPr>
            <p:cNvSpPr txBox="1"/>
            <p:nvPr/>
          </p:nvSpPr>
          <p:spPr>
            <a:xfrm>
              <a:off x="385013" y="2791332"/>
              <a:ext cx="12448005" cy="2400657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ja-JP" sz="15000" b="1" dirty="0">
                  <a:ln w="38100">
                    <a:solidFill>
                      <a:schemeClr val="bg1"/>
                    </a:solidFill>
                  </a:ln>
                  <a:solidFill>
                    <a:schemeClr val="accent1">
                      <a:lumMod val="5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eiryo UI" pitchFamily="50" charset="-128"/>
                  <a:ea typeface="Meiryo UI" pitchFamily="50" charset="-128"/>
                  <a:cs typeface="Meiryo UI" pitchFamily="50" charset="-128"/>
                </a:rPr>
                <a:t>ORGANIC</a:t>
              </a:r>
              <a:endParaRPr lang="ja-JP" altLang="en-US" sz="15000" b="1" dirty="0">
                <a:ln w="38100">
                  <a:solidFill>
                    <a:schemeClr val="bg1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eiryo UI" pitchFamily="50" charset="-128"/>
                <a:ea typeface="Meiryo UI" pitchFamily="50" charset="-128"/>
                <a:cs typeface="Meiryo UI" pitchFamily="50" charset="-128"/>
              </a:endParaRPr>
            </a:p>
          </p:txBody>
        </p:sp>
        <p:sp>
          <p:nvSpPr>
            <p:cNvPr id="5" name="テキスト ボックス 14">
              <a:extLst>
                <a:ext uri="{FF2B5EF4-FFF2-40B4-BE49-F238E27FC236}">
                  <a16:creationId xmlns:a16="http://schemas.microsoft.com/office/drawing/2014/main" id="{C3B06A07-A9F5-4FC9-5066-B2054AAFA7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6700" y="217488"/>
              <a:ext cx="4619625" cy="2124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/>
              <a:r>
                <a:rPr lang="en-US" altLang="ja-JP" sz="4400" b="1"/>
                <a:t>STORE NAME </a:t>
              </a:r>
            </a:p>
            <a:p>
              <a:pPr algn="ctr" eaLnBrk="1" hangingPunct="1"/>
              <a:r>
                <a:rPr lang="en-US" altLang="ja-JP" sz="4400" b="1"/>
                <a:t>or </a:t>
              </a:r>
            </a:p>
            <a:p>
              <a:pPr algn="ctr" eaLnBrk="1" hangingPunct="1"/>
              <a:r>
                <a:rPr lang="en-US" altLang="ja-JP" sz="4400" b="1"/>
                <a:t>LOGOS</a:t>
              </a:r>
              <a:endParaRPr lang="ja-JP" altLang="en-US" sz="4400" b="1"/>
            </a:p>
          </p:txBody>
        </p:sp>
        <p:sp>
          <p:nvSpPr>
            <p:cNvPr id="6" name="テキスト ボックス 15">
              <a:extLst>
                <a:ext uri="{FF2B5EF4-FFF2-40B4-BE49-F238E27FC236}">
                  <a16:creationId xmlns:a16="http://schemas.microsoft.com/office/drawing/2014/main" id="{16CC363E-D685-2B81-3A90-D2E5567946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2250" y="5342529"/>
              <a:ext cx="9094788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ja-JP" sz="4800" b="1" dirty="0">
                  <a:ln>
                    <a:solidFill>
                      <a:srgbClr val="00B050"/>
                    </a:solidFill>
                  </a:ln>
                  <a:latin typeface="+mn-lt"/>
                  <a:ea typeface="Meiryo UI" pitchFamily="50" charset="-128"/>
                  <a:cs typeface="Meiryo UI" pitchFamily="50" charset="-128"/>
                </a:rPr>
                <a:t>HEALTHY SMOOTHIES</a:t>
              </a:r>
              <a:endParaRPr lang="ja-JP" altLang="en-US" sz="4800" b="1" dirty="0">
                <a:ln>
                  <a:solidFill>
                    <a:srgbClr val="00B050"/>
                  </a:solidFill>
                </a:ln>
                <a:latin typeface="+mn-lt"/>
                <a:ea typeface="Meiryo UI" pitchFamily="50" charset="-128"/>
                <a:cs typeface="Meiryo UI" pitchFamily="50" charset="-128"/>
              </a:endParaRPr>
            </a:p>
          </p:txBody>
        </p:sp>
        <p:pic>
          <p:nvPicPr>
            <p:cNvPr id="7" name="図 16" descr="iStock_000034305040_Full.png">
              <a:extLst>
                <a:ext uri="{FF2B5EF4-FFF2-40B4-BE49-F238E27FC236}">
                  <a16:creationId xmlns:a16="http://schemas.microsoft.com/office/drawing/2014/main" id="{0DFEC39C-4F41-6632-8346-ECBA88C696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8563" y="9810750"/>
              <a:ext cx="3708400" cy="6154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図 17" descr="iStock_000034965814_Full.png">
              <a:extLst>
                <a:ext uri="{FF2B5EF4-FFF2-40B4-BE49-F238E27FC236}">
                  <a16:creationId xmlns:a16="http://schemas.microsoft.com/office/drawing/2014/main" id="{9860B522-8A1E-09CC-27C7-DB49CEEF2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91800" y="13390563"/>
              <a:ext cx="3614738" cy="5795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図 18" descr="iStock_000034966006_Full.png">
              <a:extLst>
                <a:ext uri="{FF2B5EF4-FFF2-40B4-BE49-F238E27FC236}">
                  <a16:creationId xmlns:a16="http://schemas.microsoft.com/office/drawing/2014/main" id="{6B053B72-FF4B-D735-DFE1-A68863856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06088" y="16375063"/>
              <a:ext cx="3319462" cy="5580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図 12" descr="shutterstock_254659948.png">
              <a:extLst>
                <a:ext uri="{FF2B5EF4-FFF2-40B4-BE49-F238E27FC236}">
                  <a16:creationId xmlns:a16="http://schemas.microsoft.com/office/drawing/2014/main" id="{8FB5CAD8-D910-4169-C552-B5B8B733D7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" y="14620875"/>
              <a:ext cx="13169900" cy="878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2E1CC2E4-EC78-B363-6892-8B940C52614F}"/>
                </a:ext>
              </a:extLst>
            </p:cNvPr>
            <p:cNvSpPr txBox="1"/>
            <p:nvPr/>
          </p:nvSpPr>
          <p:spPr>
            <a:xfrm>
              <a:off x="817563" y="6497638"/>
              <a:ext cx="11022012" cy="7683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4400" b="1" dirty="0">
                  <a:solidFill>
                    <a:schemeClr val="accent1">
                      <a:lumMod val="25000"/>
                    </a:schemeClr>
                  </a:solidFill>
                  <a:latin typeface="Arial" charset="0"/>
                </a:rPr>
                <a:t>WATERMELON &amp; BERRY</a:t>
              </a:r>
              <a:endParaRPr lang="ja-JP" altLang="en-US" sz="4400" b="1" dirty="0">
                <a:solidFill>
                  <a:schemeClr val="accent1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DF271707-19F3-FB75-1C22-8E03B3E89667}"/>
                </a:ext>
              </a:extLst>
            </p:cNvPr>
            <p:cNvSpPr txBox="1"/>
            <p:nvPr/>
          </p:nvSpPr>
          <p:spPr>
            <a:xfrm>
              <a:off x="777875" y="7659688"/>
              <a:ext cx="11020425" cy="769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4400" b="1" dirty="0">
                  <a:solidFill>
                    <a:schemeClr val="accent1">
                      <a:lumMod val="25000"/>
                    </a:schemeClr>
                  </a:solidFill>
                  <a:latin typeface="Arial" charset="0"/>
                </a:rPr>
                <a:t>GREEN &amp; GREEN TEA</a:t>
              </a:r>
              <a:endParaRPr lang="ja-JP" altLang="en-US" sz="4400" b="1" dirty="0">
                <a:solidFill>
                  <a:schemeClr val="accent1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314CA6D6-F40B-64E3-6E36-0B6B193D0D9F}"/>
                </a:ext>
              </a:extLst>
            </p:cNvPr>
            <p:cNvSpPr txBox="1"/>
            <p:nvPr/>
          </p:nvSpPr>
          <p:spPr>
            <a:xfrm>
              <a:off x="785813" y="8775700"/>
              <a:ext cx="11020425" cy="7683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4400" b="1" dirty="0">
                  <a:solidFill>
                    <a:schemeClr val="accent1">
                      <a:lumMod val="25000"/>
                    </a:schemeClr>
                  </a:solidFill>
                  <a:latin typeface="Arial" charset="0"/>
                </a:rPr>
                <a:t>CITRAS SPECIAL</a:t>
              </a:r>
              <a:endParaRPr lang="ja-JP" altLang="en-US" sz="4400" b="1" dirty="0">
                <a:solidFill>
                  <a:schemeClr val="accent1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E515E56A-9533-E651-CF89-F9AC8152034E}"/>
                </a:ext>
              </a:extLst>
            </p:cNvPr>
            <p:cNvSpPr txBox="1"/>
            <p:nvPr/>
          </p:nvSpPr>
          <p:spPr>
            <a:xfrm>
              <a:off x="793750" y="9842500"/>
              <a:ext cx="11022013" cy="7683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4400" b="1" dirty="0">
                  <a:solidFill>
                    <a:schemeClr val="accent1">
                      <a:lumMod val="25000"/>
                    </a:schemeClr>
                  </a:solidFill>
                  <a:latin typeface="Arial" charset="0"/>
                </a:rPr>
                <a:t>MANGO</a:t>
              </a:r>
              <a:endParaRPr lang="ja-JP" altLang="en-US" sz="4400" b="1" dirty="0">
                <a:solidFill>
                  <a:schemeClr val="accent1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AA30631D-94A3-E25E-3155-5288F876C18B}"/>
                </a:ext>
              </a:extLst>
            </p:cNvPr>
            <p:cNvSpPr txBox="1"/>
            <p:nvPr/>
          </p:nvSpPr>
          <p:spPr>
            <a:xfrm>
              <a:off x="801688" y="10909300"/>
              <a:ext cx="11022012" cy="7683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4400" b="1" dirty="0">
                  <a:solidFill>
                    <a:schemeClr val="accent1">
                      <a:lumMod val="25000"/>
                    </a:schemeClr>
                  </a:solidFill>
                  <a:latin typeface="Arial" charset="0"/>
                </a:rPr>
                <a:t>CARROT &amp; APPLE</a:t>
              </a:r>
              <a:endParaRPr lang="ja-JP" altLang="en-US" sz="4400" b="1" dirty="0">
                <a:solidFill>
                  <a:schemeClr val="accent1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B1C45584-4173-64B0-35BE-F9B440CBB1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00272" y="12713829"/>
              <a:ext cx="9094788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ja-JP" sz="4800" b="1" dirty="0">
                  <a:ln>
                    <a:solidFill>
                      <a:srgbClr val="C00000"/>
                    </a:solidFill>
                  </a:ln>
                  <a:latin typeface="+mn-lt"/>
                  <a:ea typeface="Meiryo UI" pitchFamily="50" charset="-128"/>
                  <a:cs typeface="Meiryo UI" pitchFamily="50" charset="-128"/>
                </a:rPr>
                <a:t>HOT BEVERAGES</a:t>
              </a:r>
              <a:endParaRPr lang="ja-JP" altLang="en-US" sz="4800" b="1" dirty="0">
                <a:ln>
                  <a:solidFill>
                    <a:srgbClr val="C00000"/>
                  </a:solidFill>
                </a:ln>
                <a:latin typeface="+mn-lt"/>
                <a:ea typeface="Meiryo UI" pitchFamily="50" charset="-128"/>
                <a:cs typeface="Meiryo UI" pitchFamily="50" charset="-128"/>
              </a:endParaRPr>
            </a:p>
          </p:txBody>
        </p: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3413426A-A597-F144-C425-CDEAA9A4FA1F}"/>
                </a:ext>
              </a:extLst>
            </p:cNvPr>
            <p:cNvSpPr txBox="1"/>
            <p:nvPr/>
          </p:nvSpPr>
          <p:spPr>
            <a:xfrm>
              <a:off x="825500" y="13965238"/>
              <a:ext cx="11022013" cy="7683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4400" b="1" dirty="0">
                  <a:solidFill>
                    <a:schemeClr val="accent1">
                      <a:lumMod val="25000"/>
                    </a:schemeClr>
                  </a:solidFill>
                  <a:latin typeface="Arial" charset="0"/>
                </a:rPr>
                <a:t>CHOCOLATE</a:t>
              </a:r>
              <a:endParaRPr lang="ja-JP" altLang="en-US" sz="4400" b="1" dirty="0">
                <a:solidFill>
                  <a:schemeClr val="accent1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B8D43509-7441-8B0E-0C87-EEF2E2886CA9}"/>
                </a:ext>
              </a:extLst>
            </p:cNvPr>
            <p:cNvSpPr txBox="1"/>
            <p:nvPr/>
          </p:nvSpPr>
          <p:spPr>
            <a:xfrm>
              <a:off x="785813" y="15127288"/>
              <a:ext cx="11020425" cy="769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4400" b="1" dirty="0">
                  <a:solidFill>
                    <a:schemeClr val="accent1">
                      <a:lumMod val="25000"/>
                    </a:schemeClr>
                  </a:solidFill>
                  <a:latin typeface="Arial" charset="0"/>
                </a:rPr>
                <a:t>MOCHA LATTE</a:t>
              </a:r>
              <a:endParaRPr lang="ja-JP" altLang="en-US" sz="4400" b="1" dirty="0">
                <a:solidFill>
                  <a:schemeClr val="accent1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F8C57C6A-D333-92F1-7E44-96A8FA54652D}"/>
                </a:ext>
              </a:extLst>
            </p:cNvPr>
            <p:cNvSpPr txBox="1"/>
            <p:nvPr/>
          </p:nvSpPr>
          <p:spPr>
            <a:xfrm>
              <a:off x="793750" y="16338550"/>
              <a:ext cx="11022013" cy="7699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4400" b="1" dirty="0">
                  <a:solidFill>
                    <a:schemeClr val="accent1">
                      <a:lumMod val="25000"/>
                    </a:schemeClr>
                  </a:solidFill>
                  <a:latin typeface="Arial" charset="0"/>
                </a:rPr>
                <a:t>HONEY &amp; LEMON</a:t>
              </a:r>
              <a:endParaRPr lang="ja-JP" altLang="en-US" sz="4400" b="1" dirty="0">
                <a:solidFill>
                  <a:schemeClr val="accent1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AC28BA5D-7596-D803-A64F-69D5CA637687}"/>
                </a:ext>
              </a:extLst>
            </p:cNvPr>
            <p:cNvSpPr txBox="1"/>
            <p:nvPr/>
          </p:nvSpPr>
          <p:spPr>
            <a:xfrm>
              <a:off x="8566150" y="6303963"/>
              <a:ext cx="2454275" cy="10160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6000" b="1" i="1" dirty="0">
                  <a:solidFill>
                    <a:schemeClr val="accent1">
                      <a:lumMod val="25000"/>
                    </a:schemeClr>
                  </a:solidFill>
                  <a:latin typeface="Arial Narrow" pitchFamily="34" charset="0"/>
                </a:rPr>
                <a:t>0.00</a:t>
              </a:r>
              <a:endParaRPr lang="ja-JP" altLang="en-US" sz="6000" b="1" i="1" dirty="0">
                <a:solidFill>
                  <a:schemeClr val="accent1">
                    <a:lumMod val="2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13765806-006A-9F0D-14CC-BE65B2407BB8}"/>
                </a:ext>
              </a:extLst>
            </p:cNvPr>
            <p:cNvSpPr txBox="1"/>
            <p:nvPr/>
          </p:nvSpPr>
          <p:spPr>
            <a:xfrm>
              <a:off x="8574088" y="7515225"/>
              <a:ext cx="2454275" cy="10160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6000" b="1" i="1" dirty="0">
                  <a:solidFill>
                    <a:schemeClr val="accent1">
                      <a:lumMod val="25000"/>
                    </a:schemeClr>
                  </a:solidFill>
                  <a:latin typeface="Arial Narrow" pitchFamily="34" charset="0"/>
                </a:rPr>
                <a:t>0.00</a:t>
              </a:r>
              <a:endParaRPr lang="ja-JP" altLang="en-US" sz="6000" b="1" i="1" dirty="0">
                <a:solidFill>
                  <a:schemeClr val="accent1">
                    <a:lumMod val="2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22407EFF-A09F-69D8-3524-B1A6283ABE66}"/>
                </a:ext>
              </a:extLst>
            </p:cNvPr>
            <p:cNvSpPr txBox="1"/>
            <p:nvPr/>
          </p:nvSpPr>
          <p:spPr>
            <a:xfrm>
              <a:off x="8574088" y="8623300"/>
              <a:ext cx="2454275" cy="10144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6000" b="1" i="1" dirty="0">
                  <a:solidFill>
                    <a:schemeClr val="accent1">
                      <a:lumMod val="25000"/>
                    </a:schemeClr>
                  </a:solidFill>
                  <a:latin typeface="Arial Narrow" pitchFamily="34" charset="0"/>
                </a:rPr>
                <a:t>0.00</a:t>
              </a:r>
              <a:endParaRPr lang="ja-JP" altLang="en-US" sz="6000" b="1" i="1" dirty="0">
                <a:solidFill>
                  <a:schemeClr val="accent1">
                    <a:lumMod val="2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61A05035-A5B4-7F1A-6CD0-6EB1C3615F24}"/>
                </a:ext>
              </a:extLst>
            </p:cNvPr>
            <p:cNvSpPr txBox="1"/>
            <p:nvPr/>
          </p:nvSpPr>
          <p:spPr>
            <a:xfrm>
              <a:off x="8582025" y="9690100"/>
              <a:ext cx="2454275" cy="10144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6000" b="1" i="1" dirty="0">
                  <a:solidFill>
                    <a:schemeClr val="accent1">
                      <a:lumMod val="25000"/>
                    </a:schemeClr>
                  </a:solidFill>
                  <a:latin typeface="Arial Narrow" pitchFamily="34" charset="0"/>
                </a:rPr>
                <a:t>0.00</a:t>
              </a:r>
              <a:endParaRPr lang="ja-JP" altLang="en-US" sz="6000" b="1" i="1" dirty="0">
                <a:solidFill>
                  <a:schemeClr val="accent1">
                    <a:lumMod val="2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06E39D7D-50A7-9802-C743-07F352285622}"/>
                </a:ext>
              </a:extLst>
            </p:cNvPr>
            <p:cNvSpPr txBox="1"/>
            <p:nvPr/>
          </p:nvSpPr>
          <p:spPr>
            <a:xfrm>
              <a:off x="8589963" y="10756900"/>
              <a:ext cx="2454275" cy="10144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6000" b="1" i="1" dirty="0">
                  <a:solidFill>
                    <a:schemeClr val="accent1">
                      <a:lumMod val="25000"/>
                    </a:schemeClr>
                  </a:solidFill>
                  <a:latin typeface="Arial Narrow" pitchFamily="34" charset="0"/>
                </a:rPr>
                <a:t>0.00</a:t>
              </a:r>
              <a:endParaRPr lang="ja-JP" altLang="en-US" sz="6000" b="1" i="1" dirty="0">
                <a:solidFill>
                  <a:schemeClr val="accent1">
                    <a:lumMod val="2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6B1A92DB-8DA1-A8CA-D70C-8802C2CB4A13}"/>
                </a:ext>
              </a:extLst>
            </p:cNvPr>
            <p:cNvSpPr txBox="1"/>
            <p:nvPr/>
          </p:nvSpPr>
          <p:spPr>
            <a:xfrm>
              <a:off x="8550275" y="13833475"/>
              <a:ext cx="2454275" cy="10144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6000" b="1" i="1" dirty="0">
                  <a:solidFill>
                    <a:schemeClr val="accent1">
                      <a:lumMod val="25000"/>
                    </a:schemeClr>
                  </a:solidFill>
                  <a:latin typeface="Arial Narrow" pitchFamily="34" charset="0"/>
                </a:rPr>
                <a:t>0.00</a:t>
              </a:r>
              <a:endParaRPr lang="ja-JP" altLang="en-US" sz="6000" b="1" i="1" dirty="0">
                <a:solidFill>
                  <a:schemeClr val="accent1">
                    <a:lumMod val="2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35170490-B35F-B2C6-B7F1-D581BE559F48}"/>
                </a:ext>
              </a:extLst>
            </p:cNvPr>
            <p:cNvSpPr txBox="1"/>
            <p:nvPr/>
          </p:nvSpPr>
          <p:spPr>
            <a:xfrm>
              <a:off x="8558213" y="14947900"/>
              <a:ext cx="2454275" cy="10160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6000" b="1" i="1" dirty="0">
                  <a:solidFill>
                    <a:schemeClr val="accent1">
                      <a:lumMod val="25000"/>
                    </a:schemeClr>
                  </a:solidFill>
                  <a:latin typeface="Arial Narrow" pitchFamily="34" charset="0"/>
                </a:rPr>
                <a:t>0.00</a:t>
              </a:r>
              <a:endParaRPr lang="ja-JP" altLang="en-US" sz="6000" b="1" i="1" dirty="0">
                <a:solidFill>
                  <a:schemeClr val="accent1">
                    <a:lumMod val="2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C0058D3F-BF30-8CEE-DC1A-B40FA9C84C8D}"/>
                </a:ext>
              </a:extLst>
            </p:cNvPr>
            <p:cNvSpPr txBox="1"/>
            <p:nvPr/>
          </p:nvSpPr>
          <p:spPr>
            <a:xfrm>
              <a:off x="8566150" y="16159163"/>
              <a:ext cx="2454275" cy="10160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6000" b="1" i="1" dirty="0">
                  <a:solidFill>
                    <a:schemeClr val="accent1">
                      <a:lumMod val="25000"/>
                    </a:schemeClr>
                  </a:solidFill>
                  <a:latin typeface="Arial Narrow" pitchFamily="34" charset="0"/>
                </a:rPr>
                <a:t>0.00</a:t>
              </a:r>
              <a:endParaRPr lang="ja-JP" altLang="en-US" sz="6000" b="1" i="1" dirty="0">
                <a:solidFill>
                  <a:schemeClr val="accent1">
                    <a:lumMod val="2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8" name="テキスト ボックス 26">
              <a:extLst>
                <a:ext uri="{FF2B5EF4-FFF2-40B4-BE49-F238E27FC236}">
                  <a16:creationId xmlns:a16="http://schemas.microsoft.com/office/drawing/2014/main" id="{633B1F2A-AC68-249B-04F0-36D64973B0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1325" y="21428075"/>
              <a:ext cx="6918325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en-US" altLang="ja-JP" b="1">
                  <a:solidFill>
                    <a:srgbClr val="FF0000"/>
                  </a:solidFill>
                </a:rPr>
                <a:t>Simulated image</a:t>
              </a:r>
              <a:endParaRPr lang="ja-JP" altLang="en-US" b="1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57792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38</Words>
  <Application>Microsoft Office PowerPoint</Application>
  <PresentationFormat>ユーザー設定</PresentationFormat>
  <Paragraphs>23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Meiryo UI</vt:lpstr>
      <vt:lpstr>Aptos</vt:lpstr>
      <vt:lpstr>Aptos Display</vt:lpstr>
      <vt:lpstr>Arial</vt:lpstr>
      <vt:lpstr>Arial Narrow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石富 敦子</dc:creator>
  <cp:lastModifiedBy>石富 敦子</cp:lastModifiedBy>
  <cp:revision>2</cp:revision>
  <dcterms:created xsi:type="dcterms:W3CDTF">2024-03-12T09:02:03Z</dcterms:created>
  <dcterms:modified xsi:type="dcterms:W3CDTF">2024-03-12T09:33:59Z</dcterms:modified>
</cp:coreProperties>
</file>