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</p:sldIdLst>
  <p:sldSz cx="23436263" cy="131762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50" userDrawn="1">
          <p15:clr>
            <a:srgbClr val="A4A3A4"/>
          </p15:clr>
        </p15:guide>
        <p15:guide id="2" pos="73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3" autoAdjust="0"/>
    <p:restoredTop sz="94660"/>
  </p:normalViewPr>
  <p:slideViewPr>
    <p:cSldViewPr snapToGrid="0">
      <p:cViewPr varScale="1">
        <p:scale>
          <a:sx n="45" d="100"/>
          <a:sy n="45" d="100"/>
        </p:scale>
        <p:origin x="630" y="78"/>
      </p:cViewPr>
      <p:guideLst>
        <p:guide orient="horz" pos="4150"/>
        <p:guide pos="7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9533" y="2156392"/>
            <a:ext cx="17577197" cy="4587287"/>
          </a:xfrm>
        </p:spPr>
        <p:txBody>
          <a:bodyPr anchor="b"/>
          <a:lstStyle>
            <a:lvl1pPr algn="ctr">
              <a:defRPr sz="1152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9533" y="6920582"/>
            <a:ext cx="17577197" cy="3181209"/>
          </a:xfrm>
        </p:spPr>
        <p:txBody>
          <a:bodyPr/>
          <a:lstStyle>
            <a:lvl1pPr marL="0" indent="0" algn="ctr">
              <a:buNone/>
              <a:defRPr sz="4611"/>
            </a:lvl1pPr>
            <a:lvl2pPr marL="878418" indent="0" algn="ctr">
              <a:buNone/>
              <a:defRPr sz="3843"/>
            </a:lvl2pPr>
            <a:lvl3pPr marL="1756837" indent="0" algn="ctr">
              <a:buNone/>
              <a:defRPr sz="3458"/>
            </a:lvl3pPr>
            <a:lvl4pPr marL="2635255" indent="0" algn="ctr">
              <a:buNone/>
              <a:defRPr sz="3074"/>
            </a:lvl4pPr>
            <a:lvl5pPr marL="3513673" indent="0" algn="ctr">
              <a:buNone/>
              <a:defRPr sz="3074"/>
            </a:lvl5pPr>
            <a:lvl6pPr marL="4392092" indent="0" algn="ctr">
              <a:buNone/>
              <a:defRPr sz="3074"/>
            </a:lvl6pPr>
            <a:lvl7pPr marL="5270510" indent="0" algn="ctr">
              <a:buNone/>
              <a:defRPr sz="3074"/>
            </a:lvl7pPr>
            <a:lvl8pPr marL="6148929" indent="0" algn="ctr">
              <a:buNone/>
              <a:defRPr sz="3074"/>
            </a:lvl8pPr>
            <a:lvl9pPr marL="7027347" indent="0" algn="ctr">
              <a:buNone/>
              <a:defRPr sz="3074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615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6838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6771576" y="701513"/>
            <a:ext cx="5053444" cy="1116626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11243" y="701513"/>
            <a:ext cx="14867379" cy="11166263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4797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1275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9037" y="3284914"/>
            <a:ext cx="20213777" cy="5480953"/>
          </a:xfrm>
        </p:spPr>
        <p:txBody>
          <a:bodyPr anchor="b"/>
          <a:lstStyle>
            <a:lvl1pPr>
              <a:defRPr sz="1152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99037" y="8817719"/>
            <a:ext cx="20213777" cy="2882304"/>
          </a:xfrm>
        </p:spPr>
        <p:txBody>
          <a:bodyPr/>
          <a:lstStyle>
            <a:lvl1pPr marL="0" indent="0">
              <a:buNone/>
              <a:defRPr sz="4611">
                <a:solidFill>
                  <a:schemeClr val="tx1">
                    <a:tint val="82000"/>
                  </a:schemeClr>
                </a:solidFill>
              </a:defRPr>
            </a:lvl1pPr>
            <a:lvl2pPr marL="878418" indent="0">
              <a:buNone/>
              <a:defRPr sz="3843">
                <a:solidFill>
                  <a:schemeClr val="tx1">
                    <a:tint val="82000"/>
                  </a:schemeClr>
                </a:solidFill>
              </a:defRPr>
            </a:lvl2pPr>
            <a:lvl3pPr marL="1756837" indent="0">
              <a:buNone/>
              <a:defRPr sz="3458">
                <a:solidFill>
                  <a:schemeClr val="tx1">
                    <a:tint val="82000"/>
                  </a:schemeClr>
                </a:solidFill>
              </a:defRPr>
            </a:lvl3pPr>
            <a:lvl4pPr marL="2635255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4pPr>
            <a:lvl5pPr marL="3513673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5pPr>
            <a:lvl6pPr marL="4392092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6pPr>
            <a:lvl7pPr marL="5270510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7pPr>
            <a:lvl8pPr marL="6148929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8pPr>
            <a:lvl9pPr marL="7027347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240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11243" y="3507566"/>
            <a:ext cx="9960412" cy="836021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864608" y="3507566"/>
            <a:ext cx="9960412" cy="836021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416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296" y="701514"/>
            <a:ext cx="20213777" cy="254679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14297" y="3230012"/>
            <a:ext cx="9914637" cy="1582979"/>
          </a:xfrm>
        </p:spPr>
        <p:txBody>
          <a:bodyPr anchor="b"/>
          <a:lstStyle>
            <a:lvl1pPr marL="0" indent="0">
              <a:buNone/>
              <a:defRPr sz="4611" b="1"/>
            </a:lvl1pPr>
            <a:lvl2pPr marL="878418" indent="0">
              <a:buNone/>
              <a:defRPr sz="3843" b="1"/>
            </a:lvl2pPr>
            <a:lvl3pPr marL="1756837" indent="0">
              <a:buNone/>
              <a:defRPr sz="3458" b="1"/>
            </a:lvl3pPr>
            <a:lvl4pPr marL="2635255" indent="0">
              <a:buNone/>
              <a:defRPr sz="3074" b="1"/>
            </a:lvl4pPr>
            <a:lvl5pPr marL="3513673" indent="0">
              <a:buNone/>
              <a:defRPr sz="3074" b="1"/>
            </a:lvl5pPr>
            <a:lvl6pPr marL="4392092" indent="0">
              <a:buNone/>
              <a:defRPr sz="3074" b="1"/>
            </a:lvl6pPr>
            <a:lvl7pPr marL="5270510" indent="0">
              <a:buNone/>
              <a:defRPr sz="3074" b="1"/>
            </a:lvl7pPr>
            <a:lvl8pPr marL="6148929" indent="0">
              <a:buNone/>
              <a:defRPr sz="3074" b="1"/>
            </a:lvl8pPr>
            <a:lvl9pPr marL="7027347" indent="0">
              <a:buNone/>
              <a:defRPr sz="307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14297" y="4812991"/>
            <a:ext cx="9914637" cy="707918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864608" y="3230012"/>
            <a:ext cx="9963464" cy="1582979"/>
          </a:xfrm>
        </p:spPr>
        <p:txBody>
          <a:bodyPr anchor="b"/>
          <a:lstStyle>
            <a:lvl1pPr marL="0" indent="0">
              <a:buNone/>
              <a:defRPr sz="4611" b="1"/>
            </a:lvl1pPr>
            <a:lvl2pPr marL="878418" indent="0">
              <a:buNone/>
              <a:defRPr sz="3843" b="1"/>
            </a:lvl2pPr>
            <a:lvl3pPr marL="1756837" indent="0">
              <a:buNone/>
              <a:defRPr sz="3458" b="1"/>
            </a:lvl3pPr>
            <a:lvl4pPr marL="2635255" indent="0">
              <a:buNone/>
              <a:defRPr sz="3074" b="1"/>
            </a:lvl4pPr>
            <a:lvl5pPr marL="3513673" indent="0">
              <a:buNone/>
              <a:defRPr sz="3074" b="1"/>
            </a:lvl5pPr>
            <a:lvl6pPr marL="4392092" indent="0">
              <a:buNone/>
              <a:defRPr sz="3074" b="1"/>
            </a:lvl6pPr>
            <a:lvl7pPr marL="5270510" indent="0">
              <a:buNone/>
              <a:defRPr sz="3074" b="1"/>
            </a:lvl7pPr>
            <a:lvl8pPr marL="6148929" indent="0">
              <a:buNone/>
              <a:defRPr sz="3074" b="1"/>
            </a:lvl8pPr>
            <a:lvl9pPr marL="7027347" indent="0">
              <a:buNone/>
              <a:defRPr sz="307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864608" y="4812991"/>
            <a:ext cx="9963464" cy="707918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2681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30136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82F16827-B1BE-BE07-77F8-17FED84BD0DF}"/>
              </a:ext>
            </a:extLst>
          </p:cNvPr>
          <p:cNvSpPr/>
          <p:nvPr userDrawn="1"/>
        </p:nvSpPr>
        <p:spPr>
          <a:xfrm>
            <a:off x="-156457" y="-153222"/>
            <a:ext cx="23592719" cy="13339275"/>
          </a:xfrm>
          <a:prstGeom prst="rect">
            <a:avLst/>
          </a:prstGeom>
          <a:solidFill>
            <a:srgbClr val="1C1C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013" dirty="0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431C3335-F0CB-D803-6DF4-864BC050D9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67006" y="222996"/>
            <a:ext cx="22243698" cy="12711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117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297" y="878417"/>
            <a:ext cx="7558804" cy="3074458"/>
          </a:xfrm>
        </p:spPr>
        <p:txBody>
          <a:bodyPr anchor="b"/>
          <a:lstStyle>
            <a:lvl1pPr>
              <a:defRPr sz="614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63464" y="1897137"/>
            <a:ext cx="11864608" cy="9363678"/>
          </a:xfrm>
        </p:spPr>
        <p:txBody>
          <a:bodyPr/>
          <a:lstStyle>
            <a:lvl1pPr>
              <a:defRPr sz="6148"/>
            </a:lvl1pPr>
            <a:lvl2pPr>
              <a:defRPr sz="5380"/>
            </a:lvl2pPr>
            <a:lvl3pPr>
              <a:defRPr sz="4611"/>
            </a:lvl3pPr>
            <a:lvl4pPr>
              <a:defRPr sz="3843"/>
            </a:lvl4pPr>
            <a:lvl5pPr>
              <a:defRPr sz="3843"/>
            </a:lvl5pPr>
            <a:lvl6pPr>
              <a:defRPr sz="3843"/>
            </a:lvl6pPr>
            <a:lvl7pPr>
              <a:defRPr sz="3843"/>
            </a:lvl7pPr>
            <a:lvl8pPr>
              <a:defRPr sz="3843"/>
            </a:lvl8pPr>
            <a:lvl9pPr>
              <a:defRPr sz="384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14297" y="3952875"/>
            <a:ext cx="7558804" cy="7323190"/>
          </a:xfrm>
        </p:spPr>
        <p:txBody>
          <a:bodyPr/>
          <a:lstStyle>
            <a:lvl1pPr marL="0" indent="0">
              <a:buNone/>
              <a:defRPr sz="3074"/>
            </a:lvl1pPr>
            <a:lvl2pPr marL="878418" indent="0">
              <a:buNone/>
              <a:defRPr sz="2690"/>
            </a:lvl2pPr>
            <a:lvl3pPr marL="1756837" indent="0">
              <a:buNone/>
              <a:defRPr sz="2306"/>
            </a:lvl3pPr>
            <a:lvl4pPr marL="2635255" indent="0">
              <a:buNone/>
              <a:defRPr sz="1921"/>
            </a:lvl4pPr>
            <a:lvl5pPr marL="3513673" indent="0">
              <a:buNone/>
              <a:defRPr sz="1921"/>
            </a:lvl5pPr>
            <a:lvl6pPr marL="4392092" indent="0">
              <a:buNone/>
              <a:defRPr sz="1921"/>
            </a:lvl6pPr>
            <a:lvl7pPr marL="5270510" indent="0">
              <a:buNone/>
              <a:defRPr sz="1921"/>
            </a:lvl7pPr>
            <a:lvl8pPr marL="6148929" indent="0">
              <a:buNone/>
              <a:defRPr sz="1921"/>
            </a:lvl8pPr>
            <a:lvl9pPr marL="7027347" indent="0">
              <a:buNone/>
              <a:defRPr sz="192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0888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297" y="878417"/>
            <a:ext cx="7558804" cy="3074458"/>
          </a:xfrm>
        </p:spPr>
        <p:txBody>
          <a:bodyPr anchor="b"/>
          <a:lstStyle>
            <a:lvl1pPr>
              <a:defRPr sz="614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963464" y="1897137"/>
            <a:ext cx="11864608" cy="9363678"/>
          </a:xfrm>
        </p:spPr>
        <p:txBody>
          <a:bodyPr anchor="t"/>
          <a:lstStyle>
            <a:lvl1pPr marL="0" indent="0">
              <a:buNone/>
              <a:defRPr sz="6148"/>
            </a:lvl1pPr>
            <a:lvl2pPr marL="878418" indent="0">
              <a:buNone/>
              <a:defRPr sz="5380"/>
            </a:lvl2pPr>
            <a:lvl3pPr marL="1756837" indent="0">
              <a:buNone/>
              <a:defRPr sz="4611"/>
            </a:lvl3pPr>
            <a:lvl4pPr marL="2635255" indent="0">
              <a:buNone/>
              <a:defRPr sz="3843"/>
            </a:lvl4pPr>
            <a:lvl5pPr marL="3513673" indent="0">
              <a:buNone/>
              <a:defRPr sz="3843"/>
            </a:lvl5pPr>
            <a:lvl6pPr marL="4392092" indent="0">
              <a:buNone/>
              <a:defRPr sz="3843"/>
            </a:lvl6pPr>
            <a:lvl7pPr marL="5270510" indent="0">
              <a:buNone/>
              <a:defRPr sz="3843"/>
            </a:lvl7pPr>
            <a:lvl8pPr marL="6148929" indent="0">
              <a:buNone/>
              <a:defRPr sz="3843"/>
            </a:lvl8pPr>
            <a:lvl9pPr marL="7027347" indent="0">
              <a:buNone/>
              <a:defRPr sz="3843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14297" y="3952875"/>
            <a:ext cx="7558804" cy="7323190"/>
          </a:xfrm>
        </p:spPr>
        <p:txBody>
          <a:bodyPr/>
          <a:lstStyle>
            <a:lvl1pPr marL="0" indent="0">
              <a:buNone/>
              <a:defRPr sz="3074"/>
            </a:lvl1pPr>
            <a:lvl2pPr marL="878418" indent="0">
              <a:buNone/>
              <a:defRPr sz="2690"/>
            </a:lvl2pPr>
            <a:lvl3pPr marL="1756837" indent="0">
              <a:buNone/>
              <a:defRPr sz="2306"/>
            </a:lvl3pPr>
            <a:lvl4pPr marL="2635255" indent="0">
              <a:buNone/>
              <a:defRPr sz="1921"/>
            </a:lvl4pPr>
            <a:lvl5pPr marL="3513673" indent="0">
              <a:buNone/>
              <a:defRPr sz="1921"/>
            </a:lvl5pPr>
            <a:lvl6pPr marL="4392092" indent="0">
              <a:buNone/>
              <a:defRPr sz="1921"/>
            </a:lvl6pPr>
            <a:lvl7pPr marL="5270510" indent="0">
              <a:buNone/>
              <a:defRPr sz="1921"/>
            </a:lvl7pPr>
            <a:lvl8pPr marL="6148929" indent="0">
              <a:buNone/>
              <a:defRPr sz="1921"/>
            </a:lvl8pPr>
            <a:lvl9pPr marL="7027347" indent="0">
              <a:buNone/>
              <a:defRPr sz="192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85406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11243" y="701514"/>
            <a:ext cx="20213777" cy="25467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11243" y="3507566"/>
            <a:ext cx="20213777" cy="83602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11243" y="12212433"/>
            <a:ext cx="5273159" cy="7015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763262" y="12212433"/>
            <a:ext cx="7909739" cy="7015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551861" y="12212433"/>
            <a:ext cx="5273159" cy="7015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7403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756837" rtl="0" eaLnBrk="1" latinLnBrk="0" hangingPunct="1">
        <a:lnSpc>
          <a:spcPct val="90000"/>
        </a:lnSpc>
        <a:spcBef>
          <a:spcPct val="0"/>
        </a:spcBef>
        <a:buNone/>
        <a:defRPr kumimoji="1" sz="84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9209" indent="-439209" algn="l" defTabSz="1756837" rtl="0" eaLnBrk="1" latinLnBrk="0" hangingPunct="1">
        <a:lnSpc>
          <a:spcPct val="90000"/>
        </a:lnSpc>
        <a:spcBef>
          <a:spcPts val="1921"/>
        </a:spcBef>
        <a:buFont typeface="Arial" panose="020B0604020202020204" pitchFamily="34" charset="0"/>
        <a:buChar char="•"/>
        <a:defRPr kumimoji="1" sz="5380" kern="1200">
          <a:solidFill>
            <a:schemeClr val="tx1"/>
          </a:solidFill>
          <a:latin typeface="+mn-lt"/>
          <a:ea typeface="+mn-ea"/>
          <a:cs typeface="+mn-cs"/>
        </a:defRPr>
      </a:lvl1pPr>
      <a:lvl2pPr marL="1317628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4611" kern="1200">
          <a:solidFill>
            <a:schemeClr val="tx1"/>
          </a:solidFill>
          <a:latin typeface="+mn-lt"/>
          <a:ea typeface="+mn-ea"/>
          <a:cs typeface="+mn-cs"/>
        </a:defRPr>
      </a:lvl2pPr>
      <a:lvl3pPr marL="2196046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843" kern="1200">
          <a:solidFill>
            <a:schemeClr val="tx1"/>
          </a:solidFill>
          <a:latin typeface="+mn-lt"/>
          <a:ea typeface="+mn-ea"/>
          <a:cs typeface="+mn-cs"/>
        </a:defRPr>
      </a:lvl3pPr>
      <a:lvl4pPr marL="3074464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4pPr>
      <a:lvl5pPr marL="3952883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5pPr>
      <a:lvl6pPr marL="4831301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6pPr>
      <a:lvl7pPr marL="5709719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7pPr>
      <a:lvl8pPr marL="6588138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8pPr>
      <a:lvl9pPr marL="7466556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1pPr>
      <a:lvl2pPr marL="878418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2pPr>
      <a:lvl3pPr marL="1756837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3pPr>
      <a:lvl4pPr marL="2635255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4pPr>
      <a:lvl5pPr marL="3513673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5pPr>
      <a:lvl6pPr marL="4392092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6pPr>
      <a:lvl7pPr marL="5270510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7pPr>
      <a:lvl8pPr marL="6148929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8pPr>
      <a:lvl9pPr marL="7027347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13" Type="http://schemas.openxmlformats.org/officeDocument/2006/relationships/image" Target="../media/image13.emf"/><Relationship Id="rId18" Type="http://schemas.openxmlformats.org/officeDocument/2006/relationships/image" Target="../media/image18.jpeg"/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12" Type="http://schemas.openxmlformats.org/officeDocument/2006/relationships/image" Target="../media/image12.emf"/><Relationship Id="rId17" Type="http://schemas.openxmlformats.org/officeDocument/2006/relationships/image" Target="../media/image17.jpeg"/><Relationship Id="rId2" Type="http://schemas.openxmlformats.org/officeDocument/2006/relationships/image" Target="../media/image2.emf"/><Relationship Id="rId16" Type="http://schemas.openxmlformats.org/officeDocument/2006/relationships/image" Target="../media/image16.jpeg"/><Relationship Id="rId20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emf"/><Relationship Id="rId11" Type="http://schemas.openxmlformats.org/officeDocument/2006/relationships/image" Target="../media/image11.emf"/><Relationship Id="rId5" Type="http://schemas.openxmlformats.org/officeDocument/2006/relationships/image" Target="../media/image5.emf"/><Relationship Id="rId15" Type="http://schemas.openxmlformats.org/officeDocument/2006/relationships/image" Target="../media/image15.jpeg"/><Relationship Id="rId10" Type="http://schemas.openxmlformats.org/officeDocument/2006/relationships/image" Target="../media/image10.emf"/><Relationship Id="rId19" Type="http://schemas.openxmlformats.org/officeDocument/2006/relationships/image" Target="../media/image19.jpeg"/><Relationship Id="rId4" Type="http://schemas.openxmlformats.org/officeDocument/2006/relationships/image" Target="../media/image4.emf"/><Relationship Id="rId9" Type="http://schemas.openxmlformats.org/officeDocument/2006/relationships/image" Target="../media/image9.emf"/><Relationship Id="rId14" Type="http://schemas.openxmlformats.org/officeDocument/2006/relationships/image" Target="../media/image1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B98FEAD9-A759-1DE8-0D7D-6E1F730FAB9E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6110922" y="-3454817"/>
            <a:ext cx="11464316" cy="20778642"/>
            <a:chOff x="589145" y="586231"/>
            <a:chExt cx="6076403" cy="11013259"/>
          </a:xfrm>
        </p:grpSpPr>
        <p:pic>
          <p:nvPicPr>
            <p:cNvPr id="3" name="図 2">
              <a:extLst>
                <a:ext uri="{FF2B5EF4-FFF2-40B4-BE49-F238E27FC236}">
                  <a16:creationId xmlns:a16="http://schemas.microsoft.com/office/drawing/2014/main" id="{6B4CE025-E5C7-F0ED-79B4-054412C5FF7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0888" y="586231"/>
              <a:ext cx="4985603" cy="1561236"/>
            </a:xfrm>
            <a:prstGeom prst="rect">
              <a:avLst/>
            </a:prstGeom>
          </p:spPr>
        </p:pic>
        <p:pic>
          <p:nvPicPr>
            <p:cNvPr id="4" name="図 3">
              <a:extLst>
                <a:ext uri="{FF2B5EF4-FFF2-40B4-BE49-F238E27FC236}">
                  <a16:creationId xmlns:a16="http://schemas.microsoft.com/office/drawing/2014/main" id="{66BF27BE-87A7-9CDD-46D6-B1D61542983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99663" y="1479445"/>
              <a:ext cx="1854200" cy="568620"/>
            </a:xfrm>
            <a:prstGeom prst="rect">
              <a:avLst/>
            </a:prstGeom>
          </p:spPr>
        </p:pic>
        <p:sp>
          <p:nvSpPr>
            <p:cNvPr id="5" name="テキスト ボックス 4">
              <a:extLst>
                <a:ext uri="{FF2B5EF4-FFF2-40B4-BE49-F238E27FC236}">
                  <a16:creationId xmlns:a16="http://schemas.microsoft.com/office/drawing/2014/main" id="{C8F4982F-AE84-C6B3-AE36-7CC6303A8520}"/>
                </a:ext>
              </a:extLst>
            </p:cNvPr>
            <p:cNvSpPr txBox="1"/>
            <p:nvPr/>
          </p:nvSpPr>
          <p:spPr>
            <a:xfrm>
              <a:off x="2794471" y="1140071"/>
              <a:ext cx="1264584" cy="2828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2800" dirty="0">
                  <a:solidFill>
                    <a:srgbClr val="F2C63B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レストラン名</a:t>
              </a:r>
              <a:endParaRPr kumimoji="1" lang="ja-JP" altLang="en-US" sz="2800" dirty="0">
                <a:solidFill>
                  <a:srgbClr val="F2C63B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endParaRPr>
            </a:p>
          </p:txBody>
        </p:sp>
        <p:cxnSp>
          <p:nvCxnSpPr>
            <p:cNvPr id="6" name="直線コネクタ 5">
              <a:extLst>
                <a:ext uri="{FF2B5EF4-FFF2-40B4-BE49-F238E27FC236}">
                  <a16:creationId xmlns:a16="http://schemas.microsoft.com/office/drawing/2014/main" id="{93EAF26B-D036-9152-F339-77A04B8589D8}"/>
                </a:ext>
              </a:extLst>
            </p:cNvPr>
            <p:cNvCxnSpPr/>
            <p:nvPr/>
          </p:nvCxnSpPr>
          <p:spPr>
            <a:xfrm>
              <a:off x="592453" y="4783621"/>
              <a:ext cx="5622472" cy="0"/>
            </a:xfrm>
            <a:prstGeom prst="line">
              <a:avLst/>
            </a:prstGeom>
            <a:ln w="28575">
              <a:solidFill>
                <a:srgbClr val="EFD5AB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線コネクタ 6">
              <a:extLst>
                <a:ext uri="{FF2B5EF4-FFF2-40B4-BE49-F238E27FC236}">
                  <a16:creationId xmlns:a16="http://schemas.microsoft.com/office/drawing/2014/main" id="{0183BE24-B0F7-7D11-5DF6-2C74E978F910}"/>
                </a:ext>
              </a:extLst>
            </p:cNvPr>
            <p:cNvCxnSpPr/>
            <p:nvPr/>
          </p:nvCxnSpPr>
          <p:spPr>
            <a:xfrm>
              <a:off x="592453" y="7105905"/>
              <a:ext cx="5622472" cy="0"/>
            </a:xfrm>
            <a:prstGeom prst="line">
              <a:avLst/>
            </a:prstGeom>
            <a:ln w="28575">
              <a:solidFill>
                <a:srgbClr val="EFD5AB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テキスト ボックス 7">
              <a:extLst>
                <a:ext uri="{FF2B5EF4-FFF2-40B4-BE49-F238E27FC236}">
                  <a16:creationId xmlns:a16="http://schemas.microsoft.com/office/drawing/2014/main" id="{576964A0-21EE-BF42-6CF2-C362FD33597F}"/>
                </a:ext>
              </a:extLst>
            </p:cNvPr>
            <p:cNvSpPr txBox="1"/>
            <p:nvPr/>
          </p:nvSpPr>
          <p:spPr>
            <a:xfrm>
              <a:off x="2259552" y="11316622"/>
              <a:ext cx="2833181" cy="2828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800" dirty="0">
                  <a:solidFill>
                    <a:srgbClr val="FCF3DE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Open 0</a:t>
              </a:r>
              <a:r>
                <a:rPr kumimoji="1" lang="en-US" altLang="ja-JP" sz="2800" dirty="0">
                  <a:solidFill>
                    <a:srgbClr val="FCF3DE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:00 am  Close 00:00 pm</a:t>
              </a:r>
              <a:endParaRPr kumimoji="1" lang="ja-JP" altLang="en-US" sz="2800" dirty="0">
                <a:solidFill>
                  <a:srgbClr val="FCF3DE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endParaRPr>
            </a:p>
          </p:txBody>
        </p:sp>
        <p:pic>
          <p:nvPicPr>
            <p:cNvPr id="9" name="図 8">
              <a:extLst>
                <a:ext uri="{FF2B5EF4-FFF2-40B4-BE49-F238E27FC236}">
                  <a16:creationId xmlns:a16="http://schemas.microsoft.com/office/drawing/2014/main" id="{555E5308-FAEB-4B45-9EE6-4FEF5F86FBC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13169" y="4058942"/>
              <a:ext cx="1667436" cy="520142"/>
            </a:xfrm>
            <a:prstGeom prst="rect">
              <a:avLst/>
            </a:prstGeom>
          </p:spPr>
        </p:pic>
        <p:sp>
          <p:nvSpPr>
            <p:cNvPr id="10" name="テキスト ボックス 9">
              <a:extLst>
                <a:ext uri="{FF2B5EF4-FFF2-40B4-BE49-F238E27FC236}">
                  <a16:creationId xmlns:a16="http://schemas.microsoft.com/office/drawing/2014/main" id="{E8EC88F2-C1C1-B337-EC2A-0E7AF23F9C19}"/>
                </a:ext>
              </a:extLst>
            </p:cNvPr>
            <p:cNvSpPr txBox="1"/>
            <p:nvPr/>
          </p:nvSpPr>
          <p:spPr>
            <a:xfrm>
              <a:off x="1056360" y="4153522"/>
              <a:ext cx="612013" cy="2828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800" dirty="0">
                  <a:solidFill>
                    <a:srgbClr val="FCF3DE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  <a:cs typeface="Verdana" panose="020B0604030504040204" pitchFamily="34" charset="0"/>
                </a:rPr>
                <a:t>Menu</a:t>
              </a:r>
              <a:endParaRPr kumimoji="1" lang="ja-JP" altLang="en-US" sz="2800" dirty="0">
                <a:solidFill>
                  <a:srgbClr val="FCF3DE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  <a:cs typeface="Verdana" panose="020B0604030504040204" pitchFamily="34" charset="0"/>
              </a:endParaRPr>
            </a:p>
          </p:txBody>
        </p:sp>
        <p:pic>
          <p:nvPicPr>
            <p:cNvPr id="11" name="図 10">
              <a:extLst>
                <a:ext uri="{FF2B5EF4-FFF2-40B4-BE49-F238E27FC236}">
                  <a16:creationId xmlns:a16="http://schemas.microsoft.com/office/drawing/2014/main" id="{286BD241-B51A-783E-14D8-FF0F33A6F8D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709616" y="4184973"/>
              <a:ext cx="1648262" cy="459826"/>
            </a:xfrm>
            <a:prstGeom prst="rect">
              <a:avLst/>
            </a:prstGeom>
          </p:spPr>
        </p:pic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511EE3C3-4D59-6F88-0DBB-35CC668B8D8B}"/>
                </a:ext>
              </a:extLst>
            </p:cNvPr>
            <p:cNvSpPr txBox="1"/>
            <p:nvPr/>
          </p:nvSpPr>
          <p:spPr>
            <a:xfrm>
              <a:off x="4219271" y="4153522"/>
              <a:ext cx="612013" cy="2828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800" dirty="0">
                  <a:solidFill>
                    <a:srgbClr val="FCF3DE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  <a:cs typeface="Verdana" panose="020B0604030504040204" pitchFamily="34" charset="0"/>
                </a:rPr>
                <a:t>Menu</a:t>
              </a:r>
              <a:endParaRPr kumimoji="1" lang="ja-JP" altLang="en-US" sz="2800" dirty="0">
                <a:solidFill>
                  <a:srgbClr val="FCF3DE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  <a:cs typeface="Verdana" panose="020B0604030504040204" pitchFamily="34" charset="0"/>
              </a:endParaRPr>
            </a:p>
          </p:txBody>
        </p:sp>
        <p:pic>
          <p:nvPicPr>
            <p:cNvPr id="13" name="図 12">
              <a:extLst>
                <a:ext uri="{FF2B5EF4-FFF2-40B4-BE49-F238E27FC236}">
                  <a16:creationId xmlns:a16="http://schemas.microsoft.com/office/drawing/2014/main" id="{E1460C0D-F8D5-0ECD-3EB9-F1445DBBC3E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06628" y="6421411"/>
              <a:ext cx="1451250" cy="540000"/>
            </a:xfrm>
            <a:prstGeom prst="rect">
              <a:avLst/>
            </a:prstGeom>
          </p:spPr>
        </p:pic>
        <p:pic>
          <p:nvPicPr>
            <p:cNvPr id="14" name="図 13">
              <a:extLst>
                <a:ext uri="{FF2B5EF4-FFF2-40B4-BE49-F238E27FC236}">
                  <a16:creationId xmlns:a16="http://schemas.microsoft.com/office/drawing/2014/main" id="{9E4EF336-E652-889B-3A9E-172E93213DE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79250" y="6481734"/>
              <a:ext cx="1620000" cy="450000"/>
            </a:xfrm>
            <a:prstGeom prst="rect">
              <a:avLst/>
            </a:prstGeom>
          </p:spPr>
        </p:pic>
        <p:pic>
          <p:nvPicPr>
            <p:cNvPr id="15" name="図 14">
              <a:extLst>
                <a:ext uri="{FF2B5EF4-FFF2-40B4-BE49-F238E27FC236}">
                  <a16:creationId xmlns:a16="http://schemas.microsoft.com/office/drawing/2014/main" id="{3C83951B-4B46-E26B-E920-399DD6AC156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4122" y="8789411"/>
              <a:ext cx="1667436" cy="520142"/>
            </a:xfrm>
            <a:prstGeom prst="rect">
              <a:avLst/>
            </a:prstGeom>
          </p:spPr>
        </p:pic>
        <p:sp>
          <p:nvSpPr>
            <p:cNvPr id="16" name="テキスト ボックス 15">
              <a:extLst>
                <a:ext uri="{FF2B5EF4-FFF2-40B4-BE49-F238E27FC236}">
                  <a16:creationId xmlns:a16="http://schemas.microsoft.com/office/drawing/2014/main" id="{2CDEBC3D-A0F7-C688-8571-20E5DC464EF0}"/>
                </a:ext>
              </a:extLst>
            </p:cNvPr>
            <p:cNvSpPr txBox="1"/>
            <p:nvPr/>
          </p:nvSpPr>
          <p:spPr>
            <a:xfrm>
              <a:off x="1056360" y="6427056"/>
              <a:ext cx="612013" cy="2828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800" dirty="0">
                  <a:solidFill>
                    <a:srgbClr val="FCF3DE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  <a:cs typeface="Verdana" panose="020B0604030504040204" pitchFamily="34" charset="0"/>
                </a:rPr>
                <a:t>Menu</a:t>
              </a:r>
              <a:endParaRPr kumimoji="1" lang="ja-JP" altLang="en-US" sz="2800" dirty="0">
                <a:solidFill>
                  <a:srgbClr val="FCF3DE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  <a:cs typeface="Verdana" panose="020B0604030504040204" pitchFamily="34" charset="0"/>
              </a:endParaRPr>
            </a:p>
          </p:txBody>
        </p:sp>
        <p:sp>
          <p:nvSpPr>
            <p:cNvPr id="17" name="テキスト ボックス 16">
              <a:extLst>
                <a:ext uri="{FF2B5EF4-FFF2-40B4-BE49-F238E27FC236}">
                  <a16:creationId xmlns:a16="http://schemas.microsoft.com/office/drawing/2014/main" id="{534CC908-8A28-D522-680C-A63EF0162DDF}"/>
                </a:ext>
              </a:extLst>
            </p:cNvPr>
            <p:cNvSpPr txBox="1"/>
            <p:nvPr/>
          </p:nvSpPr>
          <p:spPr>
            <a:xfrm>
              <a:off x="1056361" y="8860321"/>
              <a:ext cx="612013" cy="2828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800" dirty="0">
                  <a:solidFill>
                    <a:srgbClr val="FCF3DE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  <a:cs typeface="Verdana" panose="020B0604030504040204" pitchFamily="34" charset="0"/>
                </a:rPr>
                <a:t>Menu</a:t>
              </a:r>
              <a:endParaRPr kumimoji="1" lang="ja-JP" altLang="en-US" sz="2800" dirty="0">
                <a:solidFill>
                  <a:srgbClr val="FCF3DE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  <a:cs typeface="Verdana" panose="020B0604030504040204" pitchFamily="34" charset="0"/>
              </a:endParaRPr>
            </a:p>
          </p:txBody>
        </p:sp>
        <p:sp>
          <p:nvSpPr>
            <p:cNvPr id="18" name="テキスト ボックス 17">
              <a:extLst>
                <a:ext uri="{FF2B5EF4-FFF2-40B4-BE49-F238E27FC236}">
                  <a16:creationId xmlns:a16="http://schemas.microsoft.com/office/drawing/2014/main" id="{F22F54E7-6596-C16C-2CD5-922606B1E3C0}"/>
                </a:ext>
              </a:extLst>
            </p:cNvPr>
            <p:cNvSpPr txBox="1"/>
            <p:nvPr/>
          </p:nvSpPr>
          <p:spPr>
            <a:xfrm>
              <a:off x="4219271" y="6378176"/>
              <a:ext cx="612013" cy="2828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800" dirty="0">
                  <a:solidFill>
                    <a:srgbClr val="FCF3DE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  <a:cs typeface="Verdana" panose="020B0604030504040204" pitchFamily="34" charset="0"/>
                </a:rPr>
                <a:t>Menu</a:t>
              </a:r>
              <a:endParaRPr kumimoji="1" lang="ja-JP" altLang="en-US" sz="2800" dirty="0">
                <a:solidFill>
                  <a:srgbClr val="FCF3DE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  <a:cs typeface="Verdana" panose="020B0604030504040204" pitchFamily="34" charset="0"/>
              </a:endParaRPr>
            </a:p>
          </p:txBody>
        </p:sp>
        <p:sp>
          <p:nvSpPr>
            <p:cNvPr id="19" name="テキスト ボックス 18">
              <a:extLst>
                <a:ext uri="{FF2B5EF4-FFF2-40B4-BE49-F238E27FC236}">
                  <a16:creationId xmlns:a16="http://schemas.microsoft.com/office/drawing/2014/main" id="{14CF3DA7-1B6E-9DF5-11B0-440FE5D1DFB6}"/>
                </a:ext>
              </a:extLst>
            </p:cNvPr>
            <p:cNvSpPr txBox="1"/>
            <p:nvPr/>
          </p:nvSpPr>
          <p:spPr>
            <a:xfrm>
              <a:off x="4219272" y="8861828"/>
              <a:ext cx="612013" cy="2828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800" dirty="0">
                  <a:solidFill>
                    <a:srgbClr val="FCF3DE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  <a:cs typeface="Verdana" panose="020B0604030504040204" pitchFamily="34" charset="0"/>
                </a:rPr>
                <a:t>Menu</a:t>
              </a:r>
              <a:endParaRPr kumimoji="1" lang="ja-JP" altLang="en-US" sz="2800" dirty="0">
                <a:solidFill>
                  <a:srgbClr val="FCF3DE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  <a:cs typeface="Verdana" panose="020B0604030504040204" pitchFamily="34" charset="0"/>
              </a:endParaRPr>
            </a:p>
          </p:txBody>
        </p:sp>
        <p:pic>
          <p:nvPicPr>
            <p:cNvPr id="20" name="図 19">
              <a:extLst>
                <a:ext uri="{FF2B5EF4-FFF2-40B4-BE49-F238E27FC236}">
                  <a16:creationId xmlns:a16="http://schemas.microsoft.com/office/drawing/2014/main" id="{96F47448-778C-6E52-C31A-F611E814971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709616" y="8919087"/>
              <a:ext cx="1648262" cy="459826"/>
            </a:xfrm>
            <a:prstGeom prst="rect">
              <a:avLst/>
            </a:prstGeom>
          </p:spPr>
        </p:pic>
        <p:cxnSp>
          <p:nvCxnSpPr>
            <p:cNvPr id="21" name="直線コネクタ 20">
              <a:extLst>
                <a:ext uri="{FF2B5EF4-FFF2-40B4-BE49-F238E27FC236}">
                  <a16:creationId xmlns:a16="http://schemas.microsoft.com/office/drawing/2014/main" id="{5D7BA877-31A4-A641-D838-22147CDA3723}"/>
                </a:ext>
              </a:extLst>
            </p:cNvPr>
            <p:cNvCxnSpPr/>
            <p:nvPr/>
          </p:nvCxnSpPr>
          <p:spPr>
            <a:xfrm flipV="1">
              <a:off x="3442403" y="2790057"/>
              <a:ext cx="0" cy="6588856"/>
            </a:xfrm>
            <a:prstGeom prst="line">
              <a:avLst/>
            </a:prstGeom>
            <a:ln w="28575">
              <a:solidFill>
                <a:srgbClr val="EFD5AB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2" name="図 21">
              <a:extLst>
                <a:ext uri="{FF2B5EF4-FFF2-40B4-BE49-F238E27FC236}">
                  <a16:creationId xmlns:a16="http://schemas.microsoft.com/office/drawing/2014/main" id="{78246465-C53E-BFD6-708E-1992CD2B938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89145" y="9789907"/>
              <a:ext cx="1170000" cy="1170000"/>
            </a:xfrm>
            <a:prstGeom prst="rect">
              <a:avLst/>
            </a:prstGeom>
          </p:spPr>
        </p:pic>
        <p:pic>
          <p:nvPicPr>
            <p:cNvPr id="23" name="図 22">
              <a:extLst>
                <a:ext uri="{FF2B5EF4-FFF2-40B4-BE49-F238E27FC236}">
                  <a16:creationId xmlns:a16="http://schemas.microsoft.com/office/drawing/2014/main" id="{D1B07334-F271-71AD-AB8E-AF324F31C7A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882411" y="9828904"/>
              <a:ext cx="1443523" cy="1135198"/>
            </a:xfrm>
            <a:prstGeom prst="rect">
              <a:avLst/>
            </a:prstGeom>
          </p:spPr>
        </p:pic>
        <p:pic>
          <p:nvPicPr>
            <p:cNvPr id="24" name="図 23">
              <a:extLst>
                <a:ext uri="{FF2B5EF4-FFF2-40B4-BE49-F238E27FC236}">
                  <a16:creationId xmlns:a16="http://schemas.microsoft.com/office/drawing/2014/main" id="{65231A9D-F4F1-9038-A72D-A2A13EB298F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336470" y="9648775"/>
              <a:ext cx="742500" cy="1361250"/>
            </a:xfrm>
            <a:prstGeom prst="rect">
              <a:avLst/>
            </a:prstGeom>
          </p:spPr>
        </p:pic>
        <p:pic>
          <p:nvPicPr>
            <p:cNvPr id="25" name="図 24">
              <a:extLst>
                <a:ext uri="{FF2B5EF4-FFF2-40B4-BE49-F238E27FC236}">
                  <a16:creationId xmlns:a16="http://schemas.microsoft.com/office/drawing/2014/main" id="{21935C85-4FFF-2673-BCA8-115912C7DE5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216750" y="10486027"/>
              <a:ext cx="427500" cy="506250"/>
            </a:xfrm>
            <a:prstGeom prst="rect">
              <a:avLst/>
            </a:prstGeom>
          </p:spPr>
        </p:pic>
        <p:pic>
          <p:nvPicPr>
            <p:cNvPr id="26" name="図 25">
              <a:extLst>
                <a:ext uri="{FF2B5EF4-FFF2-40B4-BE49-F238E27FC236}">
                  <a16:creationId xmlns:a16="http://schemas.microsoft.com/office/drawing/2014/main" id="{A4058A35-6A29-8231-9EE3-E10A3D97597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4078970" y="9988686"/>
              <a:ext cx="945000" cy="393750"/>
            </a:xfrm>
            <a:prstGeom prst="rect">
              <a:avLst/>
            </a:prstGeom>
          </p:spPr>
        </p:pic>
        <p:pic>
          <p:nvPicPr>
            <p:cNvPr id="27" name="図 26">
              <a:extLst>
                <a:ext uri="{FF2B5EF4-FFF2-40B4-BE49-F238E27FC236}">
                  <a16:creationId xmlns:a16="http://schemas.microsoft.com/office/drawing/2014/main" id="{9C9411AC-8E8C-FEDC-603D-0DE0FC7071D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4982361" y="10520782"/>
              <a:ext cx="1271250" cy="652500"/>
            </a:xfrm>
            <a:prstGeom prst="rect">
              <a:avLst/>
            </a:prstGeom>
          </p:spPr>
        </p:pic>
        <p:pic>
          <p:nvPicPr>
            <p:cNvPr id="28" name="図 27">
              <a:extLst>
                <a:ext uri="{FF2B5EF4-FFF2-40B4-BE49-F238E27FC236}">
                  <a16:creationId xmlns:a16="http://schemas.microsoft.com/office/drawing/2014/main" id="{05DB3AD2-0467-4F45-93C3-EDD1E1585E66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5209294" y="9648775"/>
              <a:ext cx="810000" cy="810000"/>
            </a:xfrm>
            <a:prstGeom prst="rect">
              <a:avLst/>
            </a:prstGeom>
          </p:spPr>
        </p:pic>
        <p:sp>
          <p:nvSpPr>
            <p:cNvPr id="29" name="テキスト ボックス 28">
              <a:extLst>
                <a:ext uri="{FF2B5EF4-FFF2-40B4-BE49-F238E27FC236}">
                  <a16:creationId xmlns:a16="http://schemas.microsoft.com/office/drawing/2014/main" id="{49F2C1FD-9C8A-299D-2AA8-0AE8704FD13F}"/>
                </a:ext>
              </a:extLst>
            </p:cNvPr>
            <p:cNvSpPr txBox="1"/>
            <p:nvPr/>
          </p:nvSpPr>
          <p:spPr>
            <a:xfrm>
              <a:off x="2304920" y="4200607"/>
              <a:ext cx="1389472" cy="282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2800" dirty="0">
                  <a:solidFill>
                    <a:srgbClr val="F2C63B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  <a:cs typeface="Verdana" panose="020B0604030504040204" pitchFamily="34" charset="0"/>
                </a:rPr>
                <a:t>\ XXXX</a:t>
              </a:r>
              <a:endParaRPr kumimoji="1" lang="ja-JP" altLang="en-US" sz="2800" dirty="0">
                <a:solidFill>
                  <a:srgbClr val="F2C63B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  <a:cs typeface="Verdana" panose="020B0604030504040204" pitchFamily="34" charset="0"/>
              </a:endParaRPr>
            </a:p>
          </p:txBody>
        </p:sp>
        <p:pic>
          <p:nvPicPr>
            <p:cNvPr id="30" name="図 29">
              <a:extLst>
                <a:ext uri="{FF2B5EF4-FFF2-40B4-BE49-F238E27FC236}">
                  <a16:creationId xmlns:a16="http://schemas.microsoft.com/office/drawing/2014/main" id="{8DC6991F-CD9B-68FF-FF38-82951C0CB7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721618" y="7430103"/>
              <a:ext cx="2503178" cy="1286289"/>
            </a:xfrm>
            <a:prstGeom prst="rect">
              <a:avLst/>
            </a:prstGeom>
            <a:ln w="6350">
              <a:noFill/>
            </a:ln>
          </p:spPr>
        </p:pic>
        <p:pic>
          <p:nvPicPr>
            <p:cNvPr id="31" name="図 30">
              <a:extLst>
                <a:ext uri="{FF2B5EF4-FFF2-40B4-BE49-F238E27FC236}">
                  <a16:creationId xmlns:a16="http://schemas.microsoft.com/office/drawing/2014/main" id="{FD53C4E8-97B9-8B74-A827-4D6F02BD9F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64612" y="4999050"/>
              <a:ext cx="2507964" cy="1312732"/>
            </a:xfrm>
            <a:prstGeom prst="rect">
              <a:avLst/>
            </a:prstGeom>
          </p:spPr>
        </p:pic>
        <p:pic>
          <p:nvPicPr>
            <p:cNvPr id="32" name="図 31">
              <a:extLst>
                <a:ext uri="{FF2B5EF4-FFF2-40B4-BE49-F238E27FC236}">
                  <a16:creationId xmlns:a16="http://schemas.microsoft.com/office/drawing/2014/main" id="{382957CA-7750-5D8C-B6A2-118131E78EA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721617" y="2628717"/>
              <a:ext cx="2492835" cy="1321123"/>
            </a:xfrm>
            <a:prstGeom prst="rect">
              <a:avLst/>
            </a:prstGeom>
          </p:spPr>
        </p:pic>
        <p:pic>
          <p:nvPicPr>
            <p:cNvPr id="33" name="図 32">
              <a:extLst>
                <a:ext uri="{FF2B5EF4-FFF2-40B4-BE49-F238E27FC236}">
                  <a16:creationId xmlns:a16="http://schemas.microsoft.com/office/drawing/2014/main" id="{563F321B-12F5-58B8-85FE-20571014DC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r="-392"/>
            <a:stretch/>
          </p:blipFill>
          <p:spPr>
            <a:xfrm>
              <a:off x="664612" y="2628717"/>
              <a:ext cx="2530854" cy="1320801"/>
            </a:xfrm>
            <a:prstGeom prst="rect">
              <a:avLst/>
            </a:prstGeom>
          </p:spPr>
        </p:pic>
        <p:pic>
          <p:nvPicPr>
            <p:cNvPr id="34" name="図 33">
              <a:extLst>
                <a:ext uri="{FF2B5EF4-FFF2-40B4-BE49-F238E27FC236}">
                  <a16:creationId xmlns:a16="http://schemas.microsoft.com/office/drawing/2014/main" id="{F895AC9C-A16D-02AB-25EE-4D9F25B643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721617" y="4999050"/>
              <a:ext cx="2533884" cy="1309756"/>
            </a:xfrm>
            <a:prstGeom prst="rect">
              <a:avLst/>
            </a:prstGeom>
          </p:spPr>
        </p:pic>
        <p:sp>
          <p:nvSpPr>
            <p:cNvPr id="35" name="テキスト ボックス 27">
              <a:extLst>
                <a:ext uri="{FF2B5EF4-FFF2-40B4-BE49-F238E27FC236}">
                  <a16:creationId xmlns:a16="http://schemas.microsoft.com/office/drawing/2014/main" id="{5E380F74-CC6B-9DBB-9533-CE59CFFAEF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1857" y="3567086"/>
              <a:ext cx="1946501" cy="249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/>
              <a:r>
                <a:rPr lang="ja-JP" altLang="en-US" sz="2400" b="1" dirty="0">
                  <a:solidFill>
                    <a:schemeClr val="bg1"/>
                  </a:solidFill>
                </a:rPr>
                <a:t>写真はイメージです</a:t>
              </a:r>
            </a:p>
          </p:txBody>
        </p:sp>
        <p:sp>
          <p:nvSpPr>
            <p:cNvPr id="36" name="テキスト ボックス 27">
              <a:extLst>
                <a:ext uri="{FF2B5EF4-FFF2-40B4-BE49-F238E27FC236}">
                  <a16:creationId xmlns:a16="http://schemas.microsoft.com/office/drawing/2014/main" id="{494632D4-3C70-9D41-B20C-988B5EDCF0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24310" y="3567086"/>
              <a:ext cx="1946501" cy="249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/>
              <a:r>
                <a:rPr lang="ja-JP" altLang="en-US" sz="2400" b="1" dirty="0">
                  <a:solidFill>
                    <a:schemeClr val="bg1"/>
                  </a:solidFill>
                </a:rPr>
                <a:t>写真はイメージです</a:t>
              </a:r>
            </a:p>
          </p:txBody>
        </p:sp>
        <p:sp>
          <p:nvSpPr>
            <p:cNvPr id="37" name="テキスト ボックス 27">
              <a:extLst>
                <a:ext uri="{FF2B5EF4-FFF2-40B4-BE49-F238E27FC236}">
                  <a16:creationId xmlns:a16="http://schemas.microsoft.com/office/drawing/2014/main" id="{E84E9B7C-D001-0BAF-04DE-D5780D3E86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74185" y="5897616"/>
              <a:ext cx="1946501" cy="249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/>
              <a:r>
                <a:rPr lang="ja-JP" altLang="en-US" sz="2400" b="1" dirty="0">
                  <a:solidFill>
                    <a:schemeClr val="bg1"/>
                  </a:solidFill>
                </a:rPr>
                <a:t>写真はイメージです</a:t>
              </a:r>
            </a:p>
          </p:txBody>
        </p:sp>
        <p:sp>
          <p:nvSpPr>
            <p:cNvPr id="38" name="テキスト ボックス 27">
              <a:extLst>
                <a:ext uri="{FF2B5EF4-FFF2-40B4-BE49-F238E27FC236}">
                  <a16:creationId xmlns:a16="http://schemas.microsoft.com/office/drawing/2014/main" id="{DA0AEB34-CBFF-C324-9678-A3270962B2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24311" y="8348547"/>
              <a:ext cx="1946501" cy="249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/>
              <a:r>
                <a:rPr lang="ja-JP" altLang="en-US" sz="2400" b="1" dirty="0">
                  <a:solidFill>
                    <a:schemeClr val="bg1"/>
                  </a:solidFill>
                </a:rPr>
                <a:t>写真はイメージです</a:t>
              </a:r>
            </a:p>
          </p:txBody>
        </p:sp>
        <p:sp>
          <p:nvSpPr>
            <p:cNvPr id="39" name="テキスト ボックス 27">
              <a:extLst>
                <a:ext uri="{FF2B5EF4-FFF2-40B4-BE49-F238E27FC236}">
                  <a16:creationId xmlns:a16="http://schemas.microsoft.com/office/drawing/2014/main" id="{D9511BB8-C709-C158-2E66-7753C4DA20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7509" y="5897616"/>
              <a:ext cx="1946501" cy="249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/>
              <a:r>
                <a:rPr lang="ja-JP" altLang="en-US" sz="2400" b="1" dirty="0">
                  <a:solidFill>
                    <a:schemeClr val="bg1"/>
                  </a:solidFill>
                </a:rPr>
                <a:t>写真はイメージです</a:t>
              </a:r>
            </a:p>
          </p:txBody>
        </p:sp>
        <p:pic>
          <p:nvPicPr>
            <p:cNvPr id="40" name="図 39">
              <a:extLst>
                <a:ext uri="{FF2B5EF4-FFF2-40B4-BE49-F238E27FC236}">
                  <a16:creationId xmlns:a16="http://schemas.microsoft.com/office/drawing/2014/main" id="{D07E0456-F328-390D-405F-3BF5195744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64612" y="7430103"/>
              <a:ext cx="2514600" cy="1268022"/>
            </a:xfrm>
            <a:prstGeom prst="rect">
              <a:avLst/>
            </a:prstGeom>
          </p:spPr>
        </p:pic>
        <p:sp>
          <p:nvSpPr>
            <p:cNvPr id="41" name="テキスト ボックス 27">
              <a:extLst>
                <a:ext uri="{FF2B5EF4-FFF2-40B4-BE49-F238E27FC236}">
                  <a16:creationId xmlns:a16="http://schemas.microsoft.com/office/drawing/2014/main" id="{494EAACE-2705-EA32-91DC-13C904E90F9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7635" y="8348547"/>
              <a:ext cx="1946501" cy="249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/>
              <a:r>
                <a:rPr lang="ja-JP" altLang="en-US" sz="2400" b="1" dirty="0">
                  <a:solidFill>
                    <a:schemeClr val="bg1"/>
                  </a:solidFill>
                </a:rPr>
                <a:t>写真はイメージです</a:t>
              </a:r>
            </a:p>
          </p:txBody>
        </p:sp>
        <p:sp>
          <p:nvSpPr>
            <p:cNvPr id="42" name="テキスト ボックス 41">
              <a:extLst>
                <a:ext uri="{FF2B5EF4-FFF2-40B4-BE49-F238E27FC236}">
                  <a16:creationId xmlns:a16="http://schemas.microsoft.com/office/drawing/2014/main" id="{1737D17B-BEAD-5797-A732-535B2E1AC842}"/>
                </a:ext>
              </a:extLst>
            </p:cNvPr>
            <p:cNvSpPr txBox="1"/>
            <p:nvPr/>
          </p:nvSpPr>
          <p:spPr>
            <a:xfrm>
              <a:off x="5276075" y="4200607"/>
              <a:ext cx="1389472" cy="282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2800" dirty="0">
                  <a:solidFill>
                    <a:srgbClr val="F2C63B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  <a:cs typeface="Verdana" panose="020B0604030504040204" pitchFamily="34" charset="0"/>
                </a:rPr>
                <a:t>\ XXXX</a:t>
              </a:r>
              <a:endParaRPr kumimoji="1" lang="ja-JP" altLang="en-US" sz="2800" dirty="0">
                <a:solidFill>
                  <a:srgbClr val="F2C63B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  <a:cs typeface="Verdana" panose="020B0604030504040204" pitchFamily="34" charset="0"/>
              </a:endParaRPr>
            </a:p>
          </p:txBody>
        </p:sp>
        <p:sp>
          <p:nvSpPr>
            <p:cNvPr id="43" name="テキスト ボックス 42">
              <a:extLst>
                <a:ext uri="{FF2B5EF4-FFF2-40B4-BE49-F238E27FC236}">
                  <a16:creationId xmlns:a16="http://schemas.microsoft.com/office/drawing/2014/main" id="{B8FD9798-A554-67EB-8F8E-91EEE0A55C80}"/>
                </a:ext>
              </a:extLst>
            </p:cNvPr>
            <p:cNvSpPr txBox="1"/>
            <p:nvPr/>
          </p:nvSpPr>
          <p:spPr>
            <a:xfrm>
              <a:off x="2304921" y="6432395"/>
              <a:ext cx="1389472" cy="282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2800" dirty="0">
                  <a:solidFill>
                    <a:srgbClr val="F2C63B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  <a:cs typeface="Verdana" panose="020B0604030504040204" pitchFamily="34" charset="0"/>
                </a:rPr>
                <a:t>\ XXXX</a:t>
              </a:r>
              <a:endParaRPr kumimoji="1" lang="ja-JP" altLang="en-US" sz="2800" dirty="0">
                <a:solidFill>
                  <a:srgbClr val="F2C63B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  <a:cs typeface="Verdana" panose="020B0604030504040204" pitchFamily="34" charset="0"/>
              </a:endParaRPr>
            </a:p>
          </p:txBody>
        </p:sp>
        <p:sp>
          <p:nvSpPr>
            <p:cNvPr id="44" name="テキスト ボックス 43">
              <a:extLst>
                <a:ext uri="{FF2B5EF4-FFF2-40B4-BE49-F238E27FC236}">
                  <a16:creationId xmlns:a16="http://schemas.microsoft.com/office/drawing/2014/main" id="{09B29984-D7ED-8590-A010-7E88A2B135A2}"/>
                </a:ext>
              </a:extLst>
            </p:cNvPr>
            <p:cNvSpPr txBox="1"/>
            <p:nvPr/>
          </p:nvSpPr>
          <p:spPr>
            <a:xfrm>
              <a:off x="5276075" y="6432395"/>
              <a:ext cx="1389472" cy="282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2800" dirty="0">
                  <a:solidFill>
                    <a:srgbClr val="F2C63B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  <a:cs typeface="Verdana" panose="020B0604030504040204" pitchFamily="34" charset="0"/>
                </a:rPr>
                <a:t>\ XXXX</a:t>
              </a:r>
              <a:endParaRPr kumimoji="1" lang="ja-JP" altLang="en-US" sz="2800" dirty="0">
                <a:solidFill>
                  <a:srgbClr val="F2C63B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  <a:cs typeface="Verdana" panose="020B0604030504040204" pitchFamily="34" charset="0"/>
              </a:endParaRPr>
            </a:p>
          </p:txBody>
        </p:sp>
        <p:sp>
          <p:nvSpPr>
            <p:cNvPr id="45" name="テキスト ボックス 44">
              <a:extLst>
                <a:ext uri="{FF2B5EF4-FFF2-40B4-BE49-F238E27FC236}">
                  <a16:creationId xmlns:a16="http://schemas.microsoft.com/office/drawing/2014/main" id="{1F44F7EF-54EE-F5DC-3127-69D686B4C76D}"/>
                </a:ext>
              </a:extLst>
            </p:cNvPr>
            <p:cNvSpPr txBox="1"/>
            <p:nvPr/>
          </p:nvSpPr>
          <p:spPr>
            <a:xfrm>
              <a:off x="2304921" y="8956643"/>
              <a:ext cx="1389472" cy="282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2800" dirty="0">
                  <a:solidFill>
                    <a:srgbClr val="F2C63B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  <a:cs typeface="Verdana" panose="020B0604030504040204" pitchFamily="34" charset="0"/>
                </a:rPr>
                <a:t>\ XXXX</a:t>
              </a:r>
              <a:endParaRPr kumimoji="1" lang="ja-JP" altLang="en-US" sz="2800" dirty="0">
                <a:solidFill>
                  <a:srgbClr val="F2C63B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  <a:cs typeface="Verdana" panose="020B0604030504040204" pitchFamily="34" charset="0"/>
              </a:endParaRPr>
            </a:p>
          </p:txBody>
        </p:sp>
        <p:sp>
          <p:nvSpPr>
            <p:cNvPr id="46" name="テキスト ボックス 45">
              <a:extLst>
                <a:ext uri="{FF2B5EF4-FFF2-40B4-BE49-F238E27FC236}">
                  <a16:creationId xmlns:a16="http://schemas.microsoft.com/office/drawing/2014/main" id="{14E1200E-D6E3-7FCF-998C-F18B74E3242E}"/>
                </a:ext>
              </a:extLst>
            </p:cNvPr>
            <p:cNvSpPr txBox="1"/>
            <p:nvPr/>
          </p:nvSpPr>
          <p:spPr>
            <a:xfrm>
              <a:off x="5276076" y="8956643"/>
              <a:ext cx="1389472" cy="282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2800" dirty="0">
                  <a:solidFill>
                    <a:srgbClr val="F2C63B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  <a:cs typeface="Verdana" panose="020B0604030504040204" pitchFamily="34" charset="0"/>
                </a:rPr>
                <a:t>\ XXXX</a:t>
              </a:r>
              <a:endParaRPr kumimoji="1" lang="ja-JP" altLang="en-US" sz="2800" dirty="0">
                <a:solidFill>
                  <a:srgbClr val="F2C63B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  <a:cs typeface="Verdana" panose="020B0604030504040204" pitchFamily="34" charset="0"/>
              </a:endParaRPr>
            </a:p>
          </p:txBody>
        </p:sp>
      </p:grpSp>
      <p:sp>
        <p:nvSpPr>
          <p:cNvPr id="49" name="Date Placeholder 1">
            <a:extLst>
              <a:ext uri="{FF2B5EF4-FFF2-40B4-BE49-F238E27FC236}">
                <a16:creationId xmlns:a16="http://schemas.microsoft.com/office/drawing/2014/main" id="{37DC3E04-91CF-4F9C-9217-9DB619C5D0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3/12/2024</a:t>
            </a:fld>
            <a:endParaRPr lang="en-US" dirty="0"/>
          </a:p>
        </p:txBody>
      </p:sp>
      <p:sp>
        <p:nvSpPr>
          <p:cNvPr id="51" name="Slide Number Placeholder 3">
            <a:extLst>
              <a:ext uri="{FF2B5EF4-FFF2-40B4-BE49-F238E27FC236}">
                <a16:creationId xmlns:a16="http://schemas.microsoft.com/office/drawing/2014/main" id="{EBE3E01B-F207-7B64-EB0E-7E26277A0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75582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</TotalTime>
  <Words>51</Words>
  <Application>Microsoft Office PowerPoint</Application>
  <PresentationFormat>ユーザー設定</PresentationFormat>
  <Paragraphs>22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Adobe Gothic Std B</vt:lpstr>
      <vt:lpstr>Aptos</vt:lpstr>
      <vt:lpstr>Aptos Display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石富 敦子</dc:creator>
  <cp:lastModifiedBy>石富 敦子</cp:lastModifiedBy>
  <cp:revision>5</cp:revision>
  <dcterms:created xsi:type="dcterms:W3CDTF">2024-03-12T09:02:03Z</dcterms:created>
  <dcterms:modified xsi:type="dcterms:W3CDTF">2024-03-12T11:38:22Z</dcterms:modified>
</cp:coreProperties>
</file>