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</p:sldIdLst>
  <p:sldSz cx="23436263" cy="13176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0" userDrawn="1">
          <p15:clr>
            <a:srgbClr val="A4A3A4"/>
          </p15:clr>
        </p15:guide>
        <p15:guide id="2" pos="7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3" autoAdjust="0"/>
    <p:restoredTop sz="94660"/>
  </p:normalViewPr>
  <p:slideViewPr>
    <p:cSldViewPr snapToGrid="0">
      <p:cViewPr>
        <p:scale>
          <a:sx n="33" d="100"/>
          <a:sy n="33" d="100"/>
        </p:scale>
        <p:origin x="822" y="588"/>
      </p:cViewPr>
      <p:guideLst>
        <p:guide orient="horz" pos="4150"/>
        <p:guide pos="7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9533" y="2156392"/>
            <a:ext cx="17577197" cy="4587287"/>
          </a:xfrm>
        </p:spPr>
        <p:txBody>
          <a:bodyPr anchor="b"/>
          <a:lstStyle>
            <a:lvl1pPr algn="ctr"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9533" y="6920582"/>
            <a:ext cx="17577197" cy="3181209"/>
          </a:xfrm>
        </p:spPr>
        <p:txBody>
          <a:bodyPr/>
          <a:lstStyle>
            <a:lvl1pPr marL="0" indent="0" algn="ctr">
              <a:buNone/>
              <a:defRPr sz="4611"/>
            </a:lvl1pPr>
            <a:lvl2pPr marL="878418" indent="0" algn="ctr">
              <a:buNone/>
              <a:defRPr sz="3843"/>
            </a:lvl2pPr>
            <a:lvl3pPr marL="1756837" indent="0" algn="ctr">
              <a:buNone/>
              <a:defRPr sz="3458"/>
            </a:lvl3pPr>
            <a:lvl4pPr marL="2635255" indent="0" algn="ctr">
              <a:buNone/>
              <a:defRPr sz="3074"/>
            </a:lvl4pPr>
            <a:lvl5pPr marL="3513673" indent="0" algn="ctr">
              <a:buNone/>
              <a:defRPr sz="3074"/>
            </a:lvl5pPr>
            <a:lvl6pPr marL="4392092" indent="0" algn="ctr">
              <a:buNone/>
              <a:defRPr sz="3074"/>
            </a:lvl6pPr>
            <a:lvl7pPr marL="5270510" indent="0" algn="ctr">
              <a:buNone/>
              <a:defRPr sz="3074"/>
            </a:lvl7pPr>
            <a:lvl8pPr marL="6148929" indent="0" algn="ctr">
              <a:buNone/>
              <a:defRPr sz="3074"/>
            </a:lvl8pPr>
            <a:lvl9pPr marL="7027347" indent="0" algn="ctr">
              <a:buNone/>
              <a:defRPr sz="30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1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83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71576" y="701513"/>
            <a:ext cx="5053444" cy="111662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1243" y="701513"/>
            <a:ext cx="14867379" cy="111662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479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27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037" y="3284914"/>
            <a:ext cx="20213777" cy="5480953"/>
          </a:xfrm>
        </p:spPr>
        <p:txBody>
          <a:bodyPr anchor="b"/>
          <a:lstStyle>
            <a:lvl1pPr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37" y="8817719"/>
            <a:ext cx="20213777" cy="2882304"/>
          </a:xfrm>
        </p:spPr>
        <p:txBody>
          <a:bodyPr/>
          <a:lstStyle>
            <a:lvl1pPr marL="0" indent="0">
              <a:buNone/>
              <a:defRPr sz="4611">
                <a:solidFill>
                  <a:schemeClr val="tx1">
                    <a:tint val="82000"/>
                  </a:schemeClr>
                </a:solidFill>
              </a:defRPr>
            </a:lvl1pPr>
            <a:lvl2pPr marL="878418" indent="0">
              <a:buNone/>
              <a:defRPr sz="3843">
                <a:solidFill>
                  <a:schemeClr val="tx1">
                    <a:tint val="82000"/>
                  </a:schemeClr>
                </a:solidFill>
              </a:defRPr>
            </a:lvl2pPr>
            <a:lvl3pPr marL="1756837" indent="0">
              <a:buNone/>
              <a:defRPr sz="3458">
                <a:solidFill>
                  <a:schemeClr val="tx1">
                    <a:tint val="82000"/>
                  </a:schemeClr>
                </a:solidFill>
              </a:defRPr>
            </a:lvl3pPr>
            <a:lvl4pPr marL="2635255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4pPr>
            <a:lvl5pPr marL="3513673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5pPr>
            <a:lvl6pPr marL="4392092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6pPr>
            <a:lvl7pPr marL="5270510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7pPr>
            <a:lvl8pPr marL="6148929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8pPr>
            <a:lvl9pPr marL="7027347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4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1243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64608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416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6" y="701514"/>
            <a:ext cx="20213777" cy="25467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4297" y="3230012"/>
            <a:ext cx="9914637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4297" y="4812991"/>
            <a:ext cx="9914637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64608" y="3230012"/>
            <a:ext cx="9963464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64608" y="4812991"/>
            <a:ext cx="9963464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68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13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2F16827-B1BE-BE07-77F8-17FED84BD0DF}"/>
              </a:ext>
            </a:extLst>
          </p:cNvPr>
          <p:cNvSpPr/>
          <p:nvPr userDrawn="1"/>
        </p:nvSpPr>
        <p:spPr>
          <a:xfrm>
            <a:off x="-156457" y="-153222"/>
            <a:ext cx="23592719" cy="13339275"/>
          </a:xfrm>
          <a:prstGeom prst="rect">
            <a:avLst/>
          </a:prstGeom>
          <a:solidFill>
            <a:srgbClr val="1C1C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13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31C3335-F0CB-D803-6DF4-864BC050D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7006" y="222996"/>
            <a:ext cx="22243698" cy="1271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117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63464" y="1897137"/>
            <a:ext cx="11864608" cy="9363678"/>
          </a:xfrm>
        </p:spPr>
        <p:txBody>
          <a:bodyPr/>
          <a:lstStyle>
            <a:lvl1pPr>
              <a:defRPr sz="6148"/>
            </a:lvl1pPr>
            <a:lvl2pPr>
              <a:defRPr sz="5380"/>
            </a:lvl2pPr>
            <a:lvl3pPr>
              <a:defRPr sz="4611"/>
            </a:lvl3pPr>
            <a:lvl4pPr>
              <a:defRPr sz="3843"/>
            </a:lvl4pPr>
            <a:lvl5pPr>
              <a:defRPr sz="3843"/>
            </a:lvl5pPr>
            <a:lvl6pPr>
              <a:defRPr sz="3843"/>
            </a:lvl6pPr>
            <a:lvl7pPr>
              <a:defRPr sz="3843"/>
            </a:lvl7pPr>
            <a:lvl8pPr>
              <a:defRPr sz="3843"/>
            </a:lvl8pPr>
            <a:lvl9pPr>
              <a:defRPr sz="384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8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63464" y="1897137"/>
            <a:ext cx="11864608" cy="9363678"/>
          </a:xfrm>
        </p:spPr>
        <p:txBody>
          <a:bodyPr anchor="t"/>
          <a:lstStyle>
            <a:lvl1pPr marL="0" indent="0">
              <a:buNone/>
              <a:defRPr sz="6148"/>
            </a:lvl1pPr>
            <a:lvl2pPr marL="878418" indent="0">
              <a:buNone/>
              <a:defRPr sz="5380"/>
            </a:lvl2pPr>
            <a:lvl3pPr marL="1756837" indent="0">
              <a:buNone/>
              <a:defRPr sz="4611"/>
            </a:lvl3pPr>
            <a:lvl4pPr marL="2635255" indent="0">
              <a:buNone/>
              <a:defRPr sz="3843"/>
            </a:lvl4pPr>
            <a:lvl5pPr marL="3513673" indent="0">
              <a:buNone/>
              <a:defRPr sz="3843"/>
            </a:lvl5pPr>
            <a:lvl6pPr marL="4392092" indent="0">
              <a:buNone/>
              <a:defRPr sz="3843"/>
            </a:lvl6pPr>
            <a:lvl7pPr marL="5270510" indent="0">
              <a:buNone/>
              <a:defRPr sz="3843"/>
            </a:lvl7pPr>
            <a:lvl8pPr marL="6148929" indent="0">
              <a:buNone/>
              <a:defRPr sz="3843"/>
            </a:lvl8pPr>
            <a:lvl9pPr marL="7027347" indent="0">
              <a:buNone/>
              <a:defRPr sz="384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540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1243" y="701514"/>
            <a:ext cx="20213777" cy="254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243" y="3507566"/>
            <a:ext cx="20213777" cy="8360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1243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63262" y="12212433"/>
            <a:ext cx="790973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51861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40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6837" rtl="0" eaLnBrk="1" latinLnBrk="0" hangingPunct="1">
        <a:lnSpc>
          <a:spcPct val="90000"/>
        </a:lnSpc>
        <a:spcBef>
          <a:spcPct val="0"/>
        </a:spcBef>
        <a:buNone/>
        <a:defRPr kumimoji="1" sz="84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9209" indent="-439209" algn="l" defTabSz="1756837" rtl="0" eaLnBrk="1" latinLnBrk="0" hangingPunct="1">
        <a:lnSpc>
          <a:spcPct val="90000"/>
        </a:lnSpc>
        <a:spcBef>
          <a:spcPts val="1921"/>
        </a:spcBef>
        <a:buFont typeface="Arial" panose="020B0604020202020204" pitchFamily="34" charset="0"/>
        <a:buChar char="•"/>
        <a:defRPr kumimoji="1" sz="5380" kern="1200">
          <a:solidFill>
            <a:schemeClr val="tx1"/>
          </a:solidFill>
          <a:latin typeface="+mn-lt"/>
          <a:ea typeface="+mn-ea"/>
          <a:cs typeface="+mn-cs"/>
        </a:defRPr>
      </a:lvl1pPr>
      <a:lvl2pPr marL="131762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4611" kern="1200">
          <a:solidFill>
            <a:schemeClr val="tx1"/>
          </a:solidFill>
          <a:latin typeface="+mn-lt"/>
          <a:ea typeface="+mn-ea"/>
          <a:cs typeface="+mn-cs"/>
        </a:defRPr>
      </a:lvl2pPr>
      <a:lvl3pPr marL="219604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843" kern="1200">
          <a:solidFill>
            <a:schemeClr val="tx1"/>
          </a:solidFill>
          <a:latin typeface="+mn-lt"/>
          <a:ea typeface="+mn-ea"/>
          <a:cs typeface="+mn-cs"/>
        </a:defRPr>
      </a:lvl3pPr>
      <a:lvl4pPr marL="3074464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952883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831301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709719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58813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46655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1pPr>
      <a:lvl2pPr marL="878418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2pPr>
      <a:lvl3pPr marL="175683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3pPr>
      <a:lvl4pPr marL="2635255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513673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392092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27051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148929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02734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3.emf"/><Relationship Id="rId18" Type="http://schemas.openxmlformats.org/officeDocument/2006/relationships/image" Target="../media/image18.jpeg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17" Type="http://schemas.openxmlformats.org/officeDocument/2006/relationships/image" Target="../media/image17.jpeg"/><Relationship Id="rId2" Type="http://schemas.openxmlformats.org/officeDocument/2006/relationships/image" Target="../media/image2.emf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5" Type="http://schemas.openxmlformats.org/officeDocument/2006/relationships/image" Target="../media/image15.jpeg"/><Relationship Id="rId10" Type="http://schemas.openxmlformats.org/officeDocument/2006/relationships/image" Target="../media/image10.emf"/><Relationship Id="rId19" Type="http://schemas.openxmlformats.org/officeDocument/2006/relationships/image" Target="../media/image19.jpeg"/><Relationship Id="rId4" Type="http://schemas.openxmlformats.org/officeDocument/2006/relationships/image" Target="../media/image4.emf"/><Relationship Id="rId9" Type="http://schemas.openxmlformats.org/officeDocument/2006/relationships/image" Target="../media/image9.emf"/><Relationship Id="rId1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7E61050B-300E-3D37-BB1D-BFEAE1E0EC7C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826580" y="-4309608"/>
            <a:ext cx="11576711" cy="20982355"/>
            <a:chOff x="589145" y="586231"/>
            <a:chExt cx="6076403" cy="11013259"/>
          </a:xfrm>
        </p:grpSpPr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C430990E-6967-B5C2-1361-E224FA56B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0888" y="586231"/>
              <a:ext cx="4985603" cy="1561236"/>
            </a:xfrm>
            <a:prstGeom prst="rect">
              <a:avLst/>
            </a:prstGeom>
          </p:spPr>
        </p:pic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4FE9C861-8921-75A5-075C-083FCDB45C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9663" y="1479445"/>
              <a:ext cx="1854200" cy="568620"/>
            </a:xfrm>
            <a:prstGeom prst="rect">
              <a:avLst/>
            </a:prstGeom>
          </p:spPr>
        </p:pic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1FCBEEFF-382B-6B9F-9850-3EEAAA2C6CD7}"/>
                </a:ext>
              </a:extLst>
            </p:cNvPr>
            <p:cNvSpPr txBox="1"/>
            <p:nvPr/>
          </p:nvSpPr>
          <p:spPr>
            <a:xfrm>
              <a:off x="2794471" y="1140071"/>
              <a:ext cx="1264584" cy="282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2800" dirty="0">
                  <a:solidFill>
                    <a:srgbClr val="F2C63B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レストラン名</a:t>
              </a:r>
              <a:endParaRPr kumimoji="1" lang="ja-JP" altLang="en-US" sz="2800" dirty="0">
                <a:solidFill>
                  <a:srgbClr val="F2C63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endParaRPr>
            </a:p>
          </p:txBody>
        </p:sp>
        <p:cxnSp>
          <p:nvCxnSpPr>
            <p:cNvPr id="6" name="直線コネクタ 5">
              <a:extLst>
                <a:ext uri="{FF2B5EF4-FFF2-40B4-BE49-F238E27FC236}">
                  <a16:creationId xmlns:a16="http://schemas.microsoft.com/office/drawing/2014/main" id="{E0FE1E8F-88DF-9F06-E3C2-42B66FAEE892}"/>
                </a:ext>
              </a:extLst>
            </p:cNvPr>
            <p:cNvCxnSpPr/>
            <p:nvPr/>
          </p:nvCxnSpPr>
          <p:spPr>
            <a:xfrm>
              <a:off x="592453" y="4783621"/>
              <a:ext cx="5622472" cy="0"/>
            </a:xfrm>
            <a:prstGeom prst="line">
              <a:avLst/>
            </a:prstGeom>
            <a:ln w="28575">
              <a:solidFill>
                <a:srgbClr val="EFD5A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id="{82FA6B53-7D21-DF70-0F1C-7E5481C2BE2E}"/>
                </a:ext>
              </a:extLst>
            </p:cNvPr>
            <p:cNvCxnSpPr/>
            <p:nvPr/>
          </p:nvCxnSpPr>
          <p:spPr>
            <a:xfrm>
              <a:off x="592453" y="7105905"/>
              <a:ext cx="5622472" cy="0"/>
            </a:xfrm>
            <a:prstGeom prst="line">
              <a:avLst/>
            </a:prstGeom>
            <a:ln w="28575">
              <a:solidFill>
                <a:srgbClr val="EFD5A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886B695B-FF98-9D8D-1D44-C021090A1866}"/>
                </a:ext>
              </a:extLst>
            </p:cNvPr>
            <p:cNvSpPr txBox="1"/>
            <p:nvPr/>
          </p:nvSpPr>
          <p:spPr>
            <a:xfrm>
              <a:off x="2259552" y="11316622"/>
              <a:ext cx="2833181" cy="282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800" dirty="0">
                  <a:solidFill>
                    <a:srgbClr val="FCF3DE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Open 0</a:t>
              </a:r>
              <a:r>
                <a:rPr kumimoji="1" lang="en-US" altLang="ja-JP" sz="2800" dirty="0">
                  <a:solidFill>
                    <a:srgbClr val="FCF3DE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:00 am  Close 00:00 pm</a:t>
              </a:r>
              <a:endParaRPr kumimoji="1" lang="ja-JP" altLang="en-US" sz="2800" dirty="0">
                <a:solidFill>
                  <a:srgbClr val="FCF3DE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endParaRPr>
            </a:p>
          </p:txBody>
        </p:sp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F25D4DCE-E63A-B1CB-82AB-105AA2EFEA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3169" y="4058942"/>
              <a:ext cx="1667436" cy="520142"/>
            </a:xfrm>
            <a:prstGeom prst="rect">
              <a:avLst/>
            </a:prstGeom>
          </p:spPr>
        </p:pic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8BDF2AD5-6BEB-D4ED-609B-B6D9E6A32C09}"/>
                </a:ext>
              </a:extLst>
            </p:cNvPr>
            <p:cNvSpPr txBox="1"/>
            <p:nvPr/>
          </p:nvSpPr>
          <p:spPr>
            <a:xfrm>
              <a:off x="1056360" y="4153522"/>
              <a:ext cx="612013" cy="282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>
                  <a:solidFill>
                    <a:srgbClr val="FCF3DE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Menu</a:t>
              </a:r>
              <a:endParaRPr kumimoji="1" lang="ja-JP" altLang="en-US" sz="2800" dirty="0">
                <a:solidFill>
                  <a:srgbClr val="FCF3DE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52B6E0E5-C8E4-7AA1-2FF7-8FC8DF9C50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09616" y="4184973"/>
              <a:ext cx="1648262" cy="459826"/>
            </a:xfrm>
            <a:prstGeom prst="rect">
              <a:avLst/>
            </a:prstGeom>
          </p:spPr>
        </p:pic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2E0B763A-89CD-B7BB-3990-CFA125212372}"/>
                </a:ext>
              </a:extLst>
            </p:cNvPr>
            <p:cNvSpPr txBox="1"/>
            <p:nvPr/>
          </p:nvSpPr>
          <p:spPr>
            <a:xfrm>
              <a:off x="4219271" y="4153522"/>
              <a:ext cx="612013" cy="282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>
                  <a:solidFill>
                    <a:srgbClr val="FCF3DE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Menu</a:t>
              </a:r>
              <a:endParaRPr kumimoji="1" lang="ja-JP" altLang="en-US" sz="2800" dirty="0">
                <a:solidFill>
                  <a:srgbClr val="FCF3DE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76BBD8A-F33D-9898-0355-F296A43DC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06628" y="6421411"/>
              <a:ext cx="1451250" cy="540000"/>
            </a:xfrm>
            <a:prstGeom prst="rect">
              <a:avLst/>
            </a:prstGeom>
          </p:spPr>
        </p:pic>
        <p:pic>
          <p:nvPicPr>
            <p:cNvPr id="14" name="図 13">
              <a:extLst>
                <a:ext uri="{FF2B5EF4-FFF2-40B4-BE49-F238E27FC236}">
                  <a16:creationId xmlns:a16="http://schemas.microsoft.com/office/drawing/2014/main" id="{527AFC5D-A4A3-91BD-1B15-78F5E392C7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9250" y="6481734"/>
              <a:ext cx="1620000" cy="4500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506C129C-46E4-EFEE-06DE-7330D0FE7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4122" y="8789411"/>
              <a:ext cx="1667436" cy="520142"/>
            </a:xfrm>
            <a:prstGeom prst="rect">
              <a:avLst/>
            </a:prstGeom>
          </p:spPr>
        </p:pic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AC69AD01-6788-0BD4-3EA0-F927BBBB42B0}"/>
                </a:ext>
              </a:extLst>
            </p:cNvPr>
            <p:cNvSpPr txBox="1"/>
            <p:nvPr/>
          </p:nvSpPr>
          <p:spPr>
            <a:xfrm>
              <a:off x="1056360" y="6427056"/>
              <a:ext cx="612013" cy="282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>
                  <a:solidFill>
                    <a:srgbClr val="FCF3DE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Menu</a:t>
              </a:r>
              <a:endParaRPr kumimoji="1" lang="ja-JP" altLang="en-US" sz="2800" dirty="0">
                <a:solidFill>
                  <a:srgbClr val="FCF3DE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EF5B3158-6DF7-9690-8EF8-132AF36F133C}"/>
                </a:ext>
              </a:extLst>
            </p:cNvPr>
            <p:cNvSpPr txBox="1"/>
            <p:nvPr/>
          </p:nvSpPr>
          <p:spPr>
            <a:xfrm>
              <a:off x="1056361" y="8860321"/>
              <a:ext cx="612013" cy="282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>
                  <a:solidFill>
                    <a:srgbClr val="FCF3DE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Menu</a:t>
              </a:r>
              <a:endParaRPr kumimoji="1" lang="ja-JP" altLang="en-US" sz="2800" dirty="0">
                <a:solidFill>
                  <a:srgbClr val="FCF3DE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6EB0CEB6-2264-0F78-BD75-A3A2E5C26862}"/>
                </a:ext>
              </a:extLst>
            </p:cNvPr>
            <p:cNvSpPr txBox="1"/>
            <p:nvPr/>
          </p:nvSpPr>
          <p:spPr>
            <a:xfrm>
              <a:off x="4219271" y="6378176"/>
              <a:ext cx="612013" cy="282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>
                  <a:solidFill>
                    <a:srgbClr val="FCF3DE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Menu</a:t>
              </a:r>
              <a:endParaRPr kumimoji="1" lang="ja-JP" altLang="en-US" sz="2800" dirty="0">
                <a:solidFill>
                  <a:srgbClr val="FCF3DE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1DB6F82B-006D-7B1A-EA69-04B5D57517F2}"/>
                </a:ext>
              </a:extLst>
            </p:cNvPr>
            <p:cNvSpPr txBox="1"/>
            <p:nvPr/>
          </p:nvSpPr>
          <p:spPr>
            <a:xfrm>
              <a:off x="4219272" y="8861828"/>
              <a:ext cx="612013" cy="282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>
                  <a:solidFill>
                    <a:srgbClr val="FCF3DE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Menu</a:t>
              </a:r>
              <a:endParaRPr kumimoji="1" lang="ja-JP" altLang="en-US" sz="2800" dirty="0">
                <a:solidFill>
                  <a:srgbClr val="FCF3DE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88230A0C-DD60-FCD8-A8F7-ADDEAD02E7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09616" y="8919087"/>
              <a:ext cx="1648262" cy="459826"/>
            </a:xfrm>
            <a:prstGeom prst="rect">
              <a:avLst/>
            </a:prstGeom>
          </p:spPr>
        </p:pic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674B2CC4-F38E-E446-FDD5-0B116C23A8B0}"/>
                </a:ext>
              </a:extLst>
            </p:cNvPr>
            <p:cNvCxnSpPr/>
            <p:nvPr/>
          </p:nvCxnSpPr>
          <p:spPr>
            <a:xfrm flipV="1">
              <a:off x="3442403" y="2790057"/>
              <a:ext cx="0" cy="6588856"/>
            </a:xfrm>
            <a:prstGeom prst="line">
              <a:avLst/>
            </a:prstGeom>
            <a:ln w="28575">
              <a:solidFill>
                <a:srgbClr val="EFD5A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E620F8EC-DECA-F1D8-21BF-7576A19A1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9145" y="9789907"/>
              <a:ext cx="1170000" cy="1170000"/>
            </a:xfrm>
            <a:prstGeom prst="rect">
              <a:avLst/>
            </a:prstGeom>
          </p:spPr>
        </p:pic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D7C63A90-7A3C-888E-94E5-756C5CEC929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882411" y="9828904"/>
              <a:ext cx="1443523" cy="1135198"/>
            </a:xfrm>
            <a:prstGeom prst="rect">
              <a:avLst/>
            </a:prstGeom>
          </p:spPr>
        </p:pic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872FDAC7-8717-84C9-E6B5-F69770C29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336470" y="9648775"/>
              <a:ext cx="742500" cy="1361250"/>
            </a:xfrm>
            <a:prstGeom prst="rect">
              <a:avLst/>
            </a:prstGeom>
          </p:spPr>
        </p:pic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356E351A-4F74-83FE-9830-B7F09371D9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216750" y="10486027"/>
              <a:ext cx="427500" cy="506250"/>
            </a:xfrm>
            <a:prstGeom prst="rect">
              <a:avLst/>
            </a:prstGeom>
          </p:spPr>
        </p:pic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C82F4F64-586F-E11E-F9FB-B97948838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078970" y="9988686"/>
              <a:ext cx="945000" cy="393750"/>
            </a:xfrm>
            <a:prstGeom prst="rect">
              <a:avLst/>
            </a:prstGeom>
          </p:spPr>
        </p:pic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602B9FE2-7014-0200-60A7-236481D93B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982361" y="10520782"/>
              <a:ext cx="1271250" cy="652500"/>
            </a:xfrm>
            <a:prstGeom prst="rect">
              <a:avLst/>
            </a:prstGeom>
          </p:spPr>
        </p:pic>
        <p:pic>
          <p:nvPicPr>
            <p:cNvPr id="28" name="図 27">
              <a:extLst>
                <a:ext uri="{FF2B5EF4-FFF2-40B4-BE49-F238E27FC236}">
                  <a16:creationId xmlns:a16="http://schemas.microsoft.com/office/drawing/2014/main" id="{C77865E2-36CD-3A11-4B57-0395A16CF4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209294" y="9648775"/>
              <a:ext cx="810000" cy="810000"/>
            </a:xfrm>
            <a:prstGeom prst="rect">
              <a:avLst/>
            </a:prstGeom>
          </p:spPr>
        </p:pic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3D59D065-2ECC-D58D-56D6-5353C166BEBF}"/>
                </a:ext>
              </a:extLst>
            </p:cNvPr>
            <p:cNvSpPr txBox="1"/>
            <p:nvPr/>
          </p:nvSpPr>
          <p:spPr>
            <a:xfrm>
              <a:off x="2304920" y="4200607"/>
              <a:ext cx="1389472" cy="28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800" dirty="0">
                  <a:solidFill>
                    <a:srgbClr val="F2C63B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\ XXXX</a:t>
              </a:r>
              <a:endParaRPr kumimoji="1" lang="ja-JP" altLang="en-US" sz="2800" dirty="0">
                <a:solidFill>
                  <a:srgbClr val="F2C63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0748894F-807D-A176-ED5C-D6C9F84F2A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721618" y="7430103"/>
              <a:ext cx="2503178" cy="1286289"/>
            </a:xfrm>
            <a:prstGeom prst="rect">
              <a:avLst/>
            </a:prstGeom>
            <a:ln w="6350">
              <a:noFill/>
            </a:ln>
          </p:spPr>
        </p:pic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2B727C32-9DB7-50EE-68AD-C5350FAB85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4612" y="4999050"/>
              <a:ext cx="2507964" cy="1312732"/>
            </a:xfrm>
            <a:prstGeom prst="rect">
              <a:avLst/>
            </a:prstGeom>
          </p:spPr>
        </p:pic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4B7035FF-FAC1-20E1-41B2-E1BC5EC66D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721617" y="2628717"/>
              <a:ext cx="2492835" cy="1321123"/>
            </a:xfrm>
            <a:prstGeom prst="rect">
              <a:avLst/>
            </a:prstGeom>
          </p:spPr>
        </p:pic>
        <p:pic>
          <p:nvPicPr>
            <p:cNvPr id="33" name="図 32">
              <a:extLst>
                <a:ext uri="{FF2B5EF4-FFF2-40B4-BE49-F238E27FC236}">
                  <a16:creationId xmlns:a16="http://schemas.microsoft.com/office/drawing/2014/main" id="{59235A45-3D46-0FD7-7EC7-3740DB0AFC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-392"/>
            <a:stretch/>
          </p:blipFill>
          <p:spPr>
            <a:xfrm>
              <a:off x="664612" y="2628717"/>
              <a:ext cx="2530854" cy="1320801"/>
            </a:xfrm>
            <a:prstGeom prst="rect">
              <a:avLst/>
            </a:prstGeom>
          </p:spPr>
        </p:pic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397133A1-8CCD-99C2-A642-2A3F59DABF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721617" y="4999050"/>
              <a:ext cx="2533884" cy="1309756"/>
            </a:xfrm>
            <a:prstGeom prst="rect">
              <a:avLst/>
            </a:prstGeom>
          </p:spPr>
        </p:pic>
        <p:sp>
          <p:nvSpPr>
            <p:cNvPr id="35" name="テキスト ボックス 27">
              <a:extLst>
                <a:ext uri="{FF2B5EF4-FFF2-40B4-BE49-F238E27FC236}">
                  <a16:creationId xmlns:a16="http://schemas.microsoft.com/office/drawing/2014/main" id="{C2A14EA6-4550-3BFA-FC84-FC86F6414B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1857" y="3567086"/>
              <a:ext cx="1946501" cy="249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2400" b="1" dirty="0">
                  <a:solidFill>
                    <a:schemeClr val="bg1"/>
                  </a:solidFill>
                </a:rPr>
                <a:t>写真はイメージです</a:t>
              </a:r>
            </a:p>
          </p:txBody>
        </p:sp>
        <p:sp>
          <p:nvSpPr>
            <p:cNvPr id="36" name="テキスト ボックス 27">
              <a:extLst>
                <a:ext uri="{FF2B5EF4-FFF2-40B4-BE49-F238E27FC236}">
                  <a16:creationId xmlns:a16="http://schemas.microsoft.com/office/drawing/2014/main" id="{A5D50A4A-60E7-4D25-97FD-C7C10233F4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24310" y="3567086"/>
              <a:ext cx="1946501" cy="249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2400" b="1" dirty="0">
                  <a:solidFill>
                    <a:schemeClr val="bg1"/>
                  </a:solidFill>
                </a:rPr>
                <a:t>写真はイメージです</a:t>
              </a:r>
            </a:p>
          </p:txBody>
        </p:sp>
        <p:sp>
          <p:nvSpPr>
            <p:cNvPr id="37" name="テキスト ボックス 27">
              <a:extLst>
                <a:ext uri="{FF2B5EF4-FFF2-40B4-BE49-F238E27FC236}">
                  <a16:creationId xmlns:a16="http://schemas.microsoft.com/office/drawing/2014/main" id="{D8C269B7-6421-8B0C-9451-3ABE12F26C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4185" y="5897616"/>
              <a:ext cx="1946501" cy="249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2400" b="1" dirty="0">
                  <a:solidFill>
                    <a:schemeClr val="bg1"/>
                  </a:solidFill>
                </a:rPr>
                <a:t>写真はイメージです</a:t>
              </a:r>
            </a:p>
          </p:txBody>
        </p:sp>
        <p:sp>
          <p:nvSpPr>
            <p:cNvPr id="38" name="テキスト ボックス 27">
              <a:extLst>
                <a:ext uri="{FF2B5EF4-FFF2-40B4-BE49-F238E27FC236}">
                  <a16:creationId xmlns:a16="http://schemas.microsoft.com/office/drawing/2014/main" id="{3D8C3C24-B119-88B0-BFEE-758E2CE15C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24311" y="8348547"/>
              <a:ext cx="1946501" cy="249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2400" b="1" dirty="0">
                  <a:solidFill>
                    <a:schemeClr val="bg1"/>
                  </a:solidFill>
                </a:rPr>
                <a:t>写真はイメージです</a:t>
              </a:r>
            </a:p>
          </p:txBody>
        </p:sp>
        <p:sp>
          <p:nvSpPr>
            <p:cNvPr id="39" name="テキスト ボックス 27">
              <a:extLst>
                <a:ext uri="{FF2B5EF4-FFF2-40B4-BE49-F238E27FC236}">
                  <a16:creationId xmlns:a16="http://schemas.microsoft.com/office/drawing/2014/main" id="{0136B1E7-9D86-B27B-8BB3-7F770A2073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7509" y="5897616"/>
              <a:ext cx="1946501" cy="249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2400" b="1" dirty="0">
                  <a:solidFill>
                    <a:schemeClr val="bg1"/>
                  </a:solidFill>
                </a:rPr>
                <a:t>写真はイメージです</a:t>
              </a:r>
            </a:p>
          </p:txBody>
        </p:sp>
        <p:pic>
          <p:nvPicPr>
            <p:cNvPr id="40" name="図 39">
              <a:extLst>
                <a:ext uri="{FF2B5EF4-FFF2-40B4-BE49-F238E27FC236}">
                  <a16:creationId xmlns:a16="http://schemas.microsoft.com/office/drawing/2014/main" id="{81085CD4-0711-5DBB-9F1D-0AB8CA75CA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4612" y="7430103"/>
              <a:ext cx="2514600" cy="1268022"/>
            </a:xfrm>
            <a:prstGeom prst="rect">
              <a:avLst/>
            </a:prstGeom>
          </p:spPr>
        </p:pic>
        <p:sp>
          <p:nvSpPr>
            <p:cNvPr id="41" name="テキスト ボックス 27">
              <a:extLst>
                <a:ext uri="{FF2B5EF4-FFF2-40B4-BE49-F238E27FC236}">
                  <a16:creationId xmlns:a16="http://schemas.microsoft.com/office/drawing/2014/main" id="{49673A76-CCE4-65CB-CB53-F619566C70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7635" y="8348547"/>
              <a:ext cx="1946501" cy="249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2400" b="1" dirty="0">
                  <a:solidFill>
                    <a:schemeClr val="bg1"/>
                  </a:solidFill>
                </a:rPr>
                <a:t>写真はイメージです</a:t>
              </a:r>
            </a:p>
          </p:txBody>
        </p: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672FA75E-1A11-A72A-9DDB-E7883B146433}"/>
                </a:ext>
              </a:extLst>
            </p:cNvPr>
            <p:cNvSpPr txBox="1"/>
            <p:nvPr/>
          </p:nvSpPr>
          <p:spPr>
            <a:xfrm>
              <a:off x="5276075" y="4200607"/>
              <a:ext cx="1389472" cy="28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800" dirty="0">
                  <a:solidFill>
                    <a:srgbClr val="F2C63B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\ XXXX</a:t>
              </a:r>
              <a:endParaRPr kumimoji="1" lang="ja-JP" altLang="en-US" sz="2800" dirty="0">
                <a:solidFill>
                  <a:srgbClr val="F2C63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sp>
          <p:nvSpPr>
            <p:cNvPr id="43" name="テキスト ボックス 42">
              <a:extLst>
                <a:ext uri="{FF2B5EF4-FFF2-40B4-BE49-F238E27FC236}">
                  <a16:creationId xmlns:a16="http://schemas.microsoft.com/office/drawing/2014/main" id="{3AE6B4AB-1965-6FB2-030A-F3F6C85CAACA}"/>
                </a:ext>
              </a:extLst>
            </p:cNvPr>
            <p:cNvSpPr txBox="1"/>
            <p:nvPr/>
          </p:nvSpPr>
          <p:spPr>
            <a:xfrm>
              <a:off x="2304921" y="6432395"/>
              <a:ext cx="1389472" cy="28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800" dirty="0">
                  <a:solidFill>
                    <a:srgbClr val="F2C63B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\ XXXX</a:t>
              </a:r>
              <a:endParaRPr kumimoji="1" lang="ja-JP" altLang="en-US" sz="2800" dirty="0">
                <a:solidFill>
                  <a:srgbClr val="F2C63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91987C01-7A31-C595-8B80-1185E89141E4}"/>
                </a:ext>
              </a:extLst>
            </p:cNvPr>
            <p:cNvSpPr txBox="1"/>
            <p:nvPr/>
          </p:nvSpPr>
          <p:spPr>
            <a:xfrm>
              <a:off x="5276075" y="6432395"/>
              <a:ext cx="1389472" cy="28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800" dirty="0">
                  <a:solidFill>
                    <a:srgbClr val="F2C63B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\ XXXX</a:t>
              </a:r>
              <a:endParaRPr kumimoji="1" lang="ja-JP" altLang="en-US" sz="2800" dirty="0">
                <a:solidFill>
                  <a:srgbClr val="F2C63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2800533A-77EC-B4D3-608B-A6B7A1472658}"/>
                </a:ext>
              </a:extLst>
            </p:cNvPr>
            <p:cNvSpPr txBox="1"/>
            <p:nvPr/>
          </p:nvSpPr>
          <p:spPr>
            <a:xfrm>
              <a:off x="2304921" y="8956643"/>
              <a:ext cx="1389472" cy="28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800" dirty="0">
                  <a:solidFill>
                    <a:srgbClr val="F2C63B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\ XXXX</a:t>
              </a:r>
              <a:endParaRPr kumimoji="1" lang="ja-JP" altLang="en-US" sz="2800" dirty="0">
                <a:solidFill>
                  <a:srgbClr val="F2C63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B48FB0A3-AB82-E5FE-2E22-908677AF56C2}"/>
                </a:ext>
              </a:extLst>
            </p:cNvPr>
            <p:cNvSpPr txBox="1"/>
            <p:nvPr/>
          </p:nvSpPr>
          <p:spPr>
            <a:xfrm>
              <a:off x="5276076" y="8956643"/>
              <a:ext cx="1389472" cy="28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800" dirty="0">
                  <a:solidFill>
                    <a:srgbClr val="F2C63B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  <a:cs typeface="Verdana" panose="020B0604030504040204" pitchFamily="34" charset="0"/>
                </a:rPr>
                <a:t>\ XXXX</a:t>
              </a:r>
              <a:endParaRPr kumimoji="1" lang="ja-JP" altLang="en-US" sz="2800" dirty="0">
                <a:solidFill>
                  <a:srgbClr val="F2C63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1592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</TotalTime>
  <Words>49</Words>
  <Application>Microsoft Office PowerPoint</Application>
  <PresentationFormat>ユーザー設定</PresentationFormat>
  <Paragraphs>20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Adobe Gothic Std B</vt:lpstr>
      <vt:lpstr>Aptos</vt:lpstr>
      <vt:lpstr>Aptos Display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5</cp:revision>
  <dcterms:created xsi:type="dcterms:W3CDTF">2024-03-12T09:02:03Z</dcterms:created>
  <dcterms:modified xsi:type="dcterms:W3CDTF">2024-03-12T10:12:32Z</dcterms:modified>
</cp:coreProperties>
</file>