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3436263" cy="1313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4660"/>
  </p:normalViewPr>
  <p:slideViewPr>
    <p:cSldViewPr snapToGrid="0">
      <p:cViewPr>
        <p:scale>
          <a:sx n="30" d="100"/>
          <a:sy n="30" d="100"/>
        </p:scale>
        <p:origin x="1860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0417"/>
            <a:ext cx="17577197" cy="4574575"/>
          </a:xfrm>
        </p:spPr>
        <p:txBody>
          <a:bodyPr anchor="b"/>
          <a:lstStyle>
            <a:lvl1pPr algn="ctr">
              <a:defRPr sz="1149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01405"/>
            <a:ext cx="17577197" cy="3172394"/>
          </a:xfrm>
        </p:spPr>
        <p:txBody>
          <a:bodyPr/>
          <a:lstStyle>
            <a:lvl1pPr marL="0" indent="0" algn="ctr">
              <a:buNone/>
              <a:defRPr sz="4598"/>
            </a:lvl1pPr>
            <a:lvl2pPr marL="875995" indent="0" algn="ctr">
              <a:buNone/>
              <a:defRPr sz="3832"/>
            </a:lvl2pPr>
            <a:lvl3pPr marL="1751990" indent="0" algn="ctr">
              <a:buNone/>
              <a:defRPr sz="3449"/>
            </a:lvl3pPr>
            <a:lvl4pPr marL="2627986" indent="0" algn="ctr">
              <a:buNone/>
              <a:defRPr sz="3066"/>
            </a:lvl4pPr>
            <a:lvl5pPr marL="3503981" indent="0" algn="ctr">
              <a:buNone/>
              <a:defRPr sz="3066"/>
            </a:lvl5pPr>
            <a:lvl6pPr marL="4379976" indent="0" algn="ctr">
              <a:buNone/>
              <a:defRPr sz="3066"/>
            </a:lvl6pPr>
            <a:lvl7pPr marL="5255971" indent="0" algn="ctr">
              <a:buNone/>
              <a:defRPr sz="3066"/>
            </a:lvl7pPr>
            <a:lvl8pPr marL="6131966" indent="0" algn="ctr">
              <a:buNone/>
              <a:defRPr sz="3066"/>
            </a:lvl8pPr>
            <a:lvl9pPr marL="7007962" indent="0" algn="ctr">
              <a:buNone/>
              <a:defRPr sz="3066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0210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104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699569"/>
            <a:ext cx="5053444" cy="111353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699569"/>
            <a:ext cx="14867379" cy="1113532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508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5621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75812"/>
            <a:ext cx="20213777" cy="5465765"/>
          </a:xfrm>
        </p:spPr>
        <p:txBody>
          <a:bodyPr anchor="b"/>
          <a:lstStyle>
            <a:lvl1pPr>
              <a:defRPr sz="1149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793285"/>
            <a:ext cx="20213777" cy="2874317"/>
          </a:xfrm>
        </p:spPr>
        <p:txBody>
          <a:bodyPr/>
          <a:lstStyle>
            <a:lvl1pPr marL="0" indent="0">
              <a:buNone/>
              <a:defRPr sz="4598">
                <a:solidFill>
                  <a:schemeClr val="tx1">
                    <a:tint val="82000"/>
                  </a:schemeClr>
                </a:solidFill>
              </a:defRPr>
            </a:lvl1pPr>
            <a:lvl2pPr marL="875995" indent="0">
              <a:buNone/>
              <a:defRPr sz="3832">
                <a:solidFill>
                  <a:schemeClr val="tx1">
                    <a:tint val="82000"/>
                  </a:schemeClr>
                </a:solidFill>
              </a:defRPr>
            </a:lvl2pPr>
            <a:lvl3pPr marL="1751990" indent="0">
              <a:buNone/>
              <a:defRPr sz="3449">
                <a:solidFill>
                  <a:schemeClr val="tx1">
                    <a:tint val="82000"/>
                  </a:schemeClr>
                </a:solidFill>
              </a:defRPr>
            </a:lvl3pPr>
            <a:lvl4pPr marL="262798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4pPr>
            <a:lvl5pPr marL="3503981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5pPr>
            <a:lvl6pPr marL="437997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6pPr>
            <a:lvl7pPr marL="5255971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7pPr>
            <a:lvl8pPr marL="613196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8pPr>
            <a:lvl9pPr marL="7007962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216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497847"/>
            <a:ext cx="9960412" cy="833704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497847"/>
            <a:ext cx="9960412" cy="833704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23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699570"/>
            <a:ext cx="20213777" cy="253974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21062"/>
            <a:ext cx="9914637" cy="1578593"/>
          </a:xfrm>
        </p:spPr>
        <p:txBody>
          <a:bodyPr anchor="b"/>
          <a:lstStyle>
            <a:lvl1pPr marL="0" indent="0">
              <a:buNone/>
              <a:defRPr sz="4598" b="1"/>
            </a:lvl1pPr>
            <a:lvl2pPr marL="875995" indent="0">
              <a:buNone/>
              <a:defRPr sz="3832" b="1"/>
            </a:lvl2pPr>
            <a:lvl3pPr marL="1751990" indent="0">
              <a:buNone/>
              <a:defRPr sz="3449" b="1"/>
            </a:lvl3pPr>
            <a:lvl4pPr marL="2627986" indent="0">
              <a:buNone/>
              <a:defRPr sz="3066" b="1"/>
            </a:lvl4pPr>
            <a:lvl5pPr marL="3503981" indent="0">
              <a:buNone/>
              <a:defRPr sz="3066" b="1"/>
            </a:lvl5pPr>
            <a:lvl6pPr marL="4379976" indent="0">
              <a:buNone/>
              <a:defRPr sz="3066" b="1"/>
            </a:lvl6pPr>
            <a:lvl7pPr marL="5255971" indent="0">
              <a:buNone/>
              <a:defRPr sz="3066" b="1"/>
            </a:lvl7pPr>
            <a:lvl8pPr marL="6131966" indent="0">
              <a:buNone/>
              <a:defRPr sz="3066" b="1"/>
            </a:lvl8pPr>
            <a:lvl9pPr marL="7007962" indent="0">
              <a:buNone/>
              <a:defRPr sz="306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799654"/>
            <a:ext cx="9914637" cy="705956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21062"/>
            <a:ext cx="9963464" cy="1578593"/>
          </a:xfrm>
        </p:spPr>
        <p:txBody>
          <a:bodyPr anchor="b"/>
          <a:lstStyle>
            <a:lvl1pPr marL="0" indent="0">
              <a:buNone/>
              <a:defRPr sz="4598" b="1"/>
            </a:lvl1pPr>
            <a:lvl2pPr marL="875995" indent="0">
              <a:buNone/>
              <a:defRPr sz="3832" b="1"/>
            </a:lvl2pPr>
            <a:lvl3pPr marL="1751990" indent="0">
              <a:buNone/>
              <a:defRPr sz="3449" b="1"/>
            </a:lvl3pPr>
            <a:lvl4pPr marL="2627986" indent="0">
              <a:buNone/>
              <a:defRPr sz="3066" b="1"/>
            </a:lvl4pPr>
            <a:lvl5pPr marL="3503981" indent="0">
              <a:buNone/>
              <a:defRPr sz="3066" b="1"/>
            </a:lvl5pPr>
            <a:lvl6pPr marL="4379976" indent="0">
              <a:buNone/>
              <a:defRPr sz="3066" b="1"/>
            </a:lvl6pPr>
            <a:lvl7pPr marL="5255971" indent="0">
              <a:buNone/>
              <a:defRPr sz="3066" b="1"/>
            </a:lvl7pPr>
            <a:lvl8pPr marL="6131966" indent="0">
              <a:buNone/>
              <a:defRPr sz="3066" b="1"/>
            </a:lvl8pPr>
            <a:lvl9pPr marL="7007962" indent="0">
              <a:buNone/>
              <a:defRPr sz="306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799654"/>
            <a:ext cx="9963464" cy="705956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2804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262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252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5982"/>
            <a:ext cx="7558804" cy="3065939"/>
          </a:xfrm>
        </p:spPr>
        <p:txBody>
          <a:bodyPr anchor="b"/>
          <a:lstStyle>
            <a:lvl1pPr>
              <a:defRPr sz="613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1880"/>
            <a:ext cx="11864608" cy="9337730"/>
          </a:xfrm>
        </p:spPr>
        <p:txBody>
          <a:bodyPr/>
          <a:lstStyle>
            <a:lvl1pPr>
              <a:defRPr sz="6131"/>
            </a:lvl1pPr>
            <a:lvl2pPr>
              <a:defRPr sz="5365"/>
            </a:lvl2pPr>
            <a:lvl3pPr>
              <a:defRPr sz="4598"/>
            </a:lvl3pPr>
            <a:lvl4pPr>
              <a:defRPr sz="3832"/>
            </a:lvl4pPr>
            <a:lvl5pPr>
              <a:defRPr sz="3832"/>
            </a:lvl5pPr>
            <a:lvl6pPr>
              <a:defRPr sz="3832"/>
            </a:lvl6pPr>
            <a:lvl7pPr>
              <a:defRPr sz="3832"/>
            </a:lvl7pPr>
            <a:lvl8pPr>
              <a:defRPr sz="3832"/>
            </a:lvl8pPr>
            <a:lvl9pPr>
              <a:defRPr sz="383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41921"/>
            <a:ext cx="7558804" cy="7302897"/>
          </a:xfrm>
        </p:spPr>
        <p:txBody>
          <a:bodyPr/>
          <a:lstStyle>
            <a:lvl1pPr marL="0" indent="0">
              <a:buNone/>
              <a:defRPr sz="3066"/>
            </a:lvl1pPr>
            <a:lvl2pPr marL="875995" indent="0">
              <a:buNone/>
              <a:defRPr sz="2682"/>
            </a:lvl2pPr>
            <a:lvl3pPr marL="1751990" indent="0">
              <a:buNone/>
              <a:defRPr sz="2299"/>
            </a:lvl3pPr>
            <a:lvl4pPr marL="2627986" indent="0">
              <a:buNone/>
              <a:defRPr sz="1916"/>
            </a:lvl4pPr>
            <a:lvl5pPr marL="3503981" indent="0">
              <a:buNone/>
              <a:defRPr sz="1916"/>
            </a:lvl5pPr>
            <a:lvl6pPr marL="4379976" indent="0">
              <a:buNone/>
              <a:defRPr sz="1916"/>
            </a:lvl6pPr>
            <a:lvl7pPr marL="5255971" indent="0">
              <a:buNone/>
              <a:defRPr sz="1916"/>
            </a:lvl7pPr>
            <a:lvl8pPr marL="6131966" indent="0">
              <a:buNone/>
              <a:defRPr sz="1916"/>
            </a:lvl8pPr>
            <a:lvl9pPr marL="7007962" indent="0">
              <a:buNone/>
              <a:defRPr sz="191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306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5982"/>
            <a:ext cx="7558804" cy="3065939"/>
          </a:xfrm>
        </p:spPr>
        <p:txBody>
          <a:bodyPr anchor="b"/>
          <a:lstStyle>
            <a:lvl1pPr>
              <a:defRPr sz="613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1880"/>
            <a:ext cx="11864608" cy="9337730"/>
          </a:xfrm>
        </p:spPr>
        <p:txBody>
          <a:bodyPr anchor="t"/>
          <a:lstStyle>
            <a:lvl1pPr marL="0" indent="0">
              <a:buNone/>
              <a:defRPr sz="6131"/>
            </a:lvl1pPr>
            <a:lvl2pPr marL="875995" indent="0">
              <a:buNone/>
              <a:defRPr sz="5365"/>
            </a:lvl2pPr>
            <a:lvl3pPr marL="1751990" indent="0">
              <a:buNone/>
              <a:defRPr sz="4598"/>
            </a:lvl3pPr>
            <a:lvl4pPr marL="2627986" indent="0">
              <a:buNone/>
              <a:defRPr sz="3832"/>
            </a:lvl4pPr>
            <a:lvl5pPr marL="3503981" indent="0">
              <a:buNone/>
              <a:defRPr sz="3832"/>
            </a:lvl5pPr>
            <a:lvl6pPr marL="4379976" indent="0">
              <a:buNone/>
              <a:defRPr sz="3832"/>
            </a:lvl6pPr>
            <a:lvl7pPr marL="5255971" indent="0">
              <a:buNone/>
              <a:defRPr sz="3832"/>
            </a:lvl7pPr>
            <a:lvl8pPr marL="6131966" indent="0">
              <a:buNone/>
              <a:defRPr sz="3832"/>
            </a:lvl8pPr>
            <a:lvl9pPr marL="7007962" indent="0">
              <a:buNone/>
              <a:defRPr sz="3832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41921"/>
            <a:ext cx="7558804" cy="7302897"/>
          </a:xfrm>
        </p:spPr>
        <p:txBody>
          <a:bodyPr/>
          <a:lstStyle>
            <a:lvl1pPr marL="0" indent="0">
              <a:buNone/>
              <a:defRPr sz="3066"/>
            </a:lvl1pPr>
            <a:lvl2pPr marL="875995" indent="0">
              <a:buNone/>
              <a:defRPr sz="2682"/>
            </a:lvl2pPr>
            <a:lvl3pPr marL="1751990" indent="0">
              <a:buNone/>
              <a:defRPr sz="2299"/>
            </a:lvl3pPr>
            <a:lvl4pPr marL="2627986" indent="0">
              <a:buNone/>
              <a:defRPr sz="1916"/>
            </a:lvl4pPr>
            <a:lvl5pPr marL="3503981" indent="0">
              <a:buNone/>
              <a:defRPr sz="1916"/>
            </a:lvl5pPr>
            <a:lvl6pPr marL="4379976" indent="0">
              <a:buNone/>
              <a:defRPr sz="1916"/>
            </a:lvl6pPr>
            <a:lvl7pPr marL="5255971" indent="0">
              <a:buNone/>
              <a:defRPr sz="1916"/>
            </a:lvl7pPr>
            <a:lvl8pPr marL="6131966" indent="0">
              <a:buNone/>
              <a:defRPr sz="1916"/>
            </a:lvl8pPr>
            <a:lvl9pPr marL="7007962" indent="0">
              <a:buNone/>
              <a:defRPr sz="191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75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699570"/>
            <a:ext cx="20213777" cy="2539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497847"/>
            <a:ext cx="20213777" cy="8337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178592"/>
            <a:ext cx="527315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178592"/>
            <a:ext cx="790973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178592"/>
            <a:ext cx="527315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259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1990" rtl="0" eaLnBrk="1" latinLnBrk="0" hangingPunct="1">
        <a:lnSpc>
          <a:spcPct val="90000"/>
        </a:lnSpc>
        <a:spcBef>
          <a:spcPct val="0"/>
        </a:spcBef>
        <a:buNone/>
        <a:defRPr kumimoji="1" sz="84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7998" indent="-437998" algn="l" defTabSz="1751990" rtl="0" eaLnBrk="1" latinLnBrk="0" hangingPunct="1">
        <a:lnSpc>
          <a:spcPct val="90000"/>
        </a:lnSpc>
        <a:spcBef>
          <a:spcPts val="1916"/>
        </a:spcBef>
        <a:buFont typeface="Arial" panose="020B0604020202020204" pitchFamily="34" charset="0"/>
        <a:buChar char="•"/>
        <a:defRPr kumimoji="1" sz="5365" kern="1200">
          <a:solidFill>
            <a:schemeClr val="tx1"/>
          </a:solidFill>
          <a:latin typeface="+mn-lt"/>
          <a:ea typeface="+mn-ea"/>
          <a:cs typeface="+mn-cs"/>
        </a:defRPr>
      </a:lvl1pPr>
      <a:lvl2pPr marL="1313993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4598" kern="1200">
          <a:solidFill>
            <a:schemeClr val="tx1"/>
          </a:solidFill>
          <a:latin typeface="+mn-lt"/>
          <a:ea typeface="+mn-ea"/>
          <a:cs typeface="+mn-cs"/>
        </a:defRPr>
      </a:lvl2pPr>
      <a:lvl3pPr marL="2189988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832" kern="1200">
          <a:solidFill>
            <a:schemeClr val="tx1"/>
          </a:solidFill>
          <a:latin typeface="+mn-lt"/>
          <a:ea typeface="+mn-ea"/>
          <a:cs typeface="+mn-cs"/>
        </a:defRPr>
      </a:lvl3pPr>
      <a:lvl4pPr marL="3065983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4pPr>
      <a:lvl5pPr marL="3941978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5pPr>
      <a:lvl6pPr marL="4817974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6pPr>
      <a:lvl7pPr marL="5693969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7pPr>
      <a:lvl8pPr marL="6569964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8pPr>
      <a:lvl9pPr marL="7445959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1pPr>
      <a:lvl2pPr marL="875995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2pPr>
      <a:lvl3pPr marL="1751990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3pPr>
      <a:lvl4pPr marL="262798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4pPr>
      <a:lvl5pPr marL="3503981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5pPr>
      <a:lvl6pPr marL="437997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6pPr>
      <a:lvl7pPr marL="5255971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7pPr>
      <a:lvl8pPr marL="613196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8pPr>
      <a:lvl9pPr marL="7007962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 descr="C:\Users\ishitomi\Desktop\shutterstock_114437410.jpg">
            <a:extLst>
              <a:ext uri="{FF2B5EF4-FFF2-40B4-BE49-F238E27FC236}">
                <a16:creationId xmlns:a16="http://schemas.microsoft.com/office/drawing/2014/main" id="{6F85E034-5EB6-319E-77C5-C9709E6E7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0483" y="-5120481"/>
            <a:ext cx="13169900" cy="2341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26" descr="shutterstock_261915614.png">
            <a:extLst>
              <a:ext uri="{FF2B5EF4-FFF2-40B4-BE49-F238E27FC236}">
                <a16:creationId xmlns:a16="http://schemas.microsoft.com/office/drawing/2014/main" id="{D1EBF553-9643-5334-4051-8B188D7DB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33526" y="-1423893"/>
            <a:ext cx="13169900" cy="158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5" descr="C:\Users\ishitomi\Desktop\utterstock_235149241.jpg">
            <a:extLst>
              <a:ext uri="{FF2B5EF4-FFF2-40B4-BE49-F238E27FC236}">
                <a16:creationId xmlns:a16="http://schemas.microsoft.com/office/drawing/2014/main" id="{16BF9551-8909-4685-8249-9202F408C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7" t="9618" r="15382" b="8182"/>
          <a:stretch>
            <a:fillRect/>
          </a:stretch>
        </p:blipFill>
        <p:spPr bwMode="auto">
          <a:xfrm rot="5243554">
            <a:off x="4010171" y="988458"/>
            <a:ext cx="6213475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2" descr="C:\Users\ishitomi\Desktop\shutterstock_145552534.jpg">
            <a:extLst>
              <a:ext uri="{FF2B5EF4-FFF2-40B4-BE49-F238E27FC236}">
                <a16:creationId xmlns:a16="http://schemas.microsoft.com/office/drawing/2014/main" id="{5ED68991-80DC-9F2C-82CA-65BE075CD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9494" r="8861"/>
          <a:stretch>
            <a:fillRect/>
          </a:stretch>
        </p:blipFill>
        <p:spPr bwMode="auto">
          <a:xfrm rot="5400000">
            <a:off x="11801722" y="730417"/>
            <a:ext cx="6421354" cy="5899013"/>
          </a:xfrm>
          <a:prstGeom prst="rect">
            <a:avLst/>
          </a:prstGeom>
          <a:noFill/>
          <a:scene3d>
            <a:camera prst="orthographicFront">
              <a:rot lat="0" lon="0" rev="120000"/>
            </a:camera>
            <a:lightRig rig="threePt" dir="t"/>
          </a:scene3d>
        </p:spPr>
      </p:pic>
      <p:pic>
        <p:nvPicPr>
          <p:cNvPr id="20" name="Picture 23" descr="C:\Users\ishitomi\Desktop\hutterstock_159040211.jpg">
            <a:extLst>
              <a:ext uri="{FF2B5EF4-FFF2-40B4-BE49-F238E27FC236}">
                <a16:creationId xmlns:a16="http://schemas.microsoft.com/office/drawing/2014/main" id="{4A3CD781-FFEC-1621-27BA-F29D26477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4"/>
          <a:stretch>
            <a:fillRect/>
          </a:stretch>
        </p:blipFill>
        <p:spPr bwMode="auto">
          <a:xfrm rot="5649801">
            <a:off x="8999446" y="6127276"/>
            <a:ext cx="6156325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4" descr="jean.png">
            <a:extLst>
              <a:ext uri="{FF2B5EF4-FFF2-40B4-BE49-F238E27FC236}">
                <a16:creationId xmlns:a16="http://schemas.microsoft.com/office/drawing/2014/main" id="{CEFCDB0A-6C79-B4EF-846B-B9971F8384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479486" y="5096556"/>
            <a:ext cx="1316990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30">
            <a:extLst>
              <a:ext uri="{FF2B5EF4-FFF2-40B4-BE49-F238E27FC236}">
                <a16:creationId xmlns:a16="http://schemas.microsoft.com/office/drawing/2014/main" id="{E061C830-8DBE-70B8-6186-7D6C6C8C1E0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53618" y="2753613"/>
            <a:ext cx="39751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5400"/>
              <a:t>Store Name or Logo</a:t>
            </a:r>
            <a:endParaRPr lang="ja-JP" altLang="en-US" sz="5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E7BBD2E-EFD8-E5C0-172A-6D68994F4F64}"/>
              </a:ext>
            </a:extLst>
          </p:cNvPr>
          <p:cNvSpPr txBox="1"/>
          <p:nvPr/>
        </p:nvSpPr>
        <p:spPr>
          <a:xfrm rot="5400000">
            <a:off x="14168870" y="6327076"/>
            <a:ext cx="12245975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800" b="1" i="1" dirty="0">
                <a:solidFill>
                  <a:srgbClr val="FF0000"/>
                </a:solidFill>
                <a:latin typeface="Candara" pitchFamily="34" charset="0"/>
              </a:rPr>
              <a:t>Denim deals</a:t>
            </a:r>
            <a:endParaRPr lang="en-US" altLang="ja-JP" sz="8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40F3A4-8FB3-4F06-4580-E918C1378044}"/>
              </a:ext>
            </a:extLst>
          </p:cNvPr>
          <p:cNvSpPr txBox="1"/>
          <p:nvPr/>
        </p:nvSpPr>
        <p:spPr>
          <a:xfrm rot="5400000">
            <a:off x="13423355" y="5297037"/>
            <a:ext cx="1140114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ja-JP" sz="9600" b="1" dirty="0">
                <a:ln w="5715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DAYS ONLY!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249D1BD-C95E-FA33-9550-7ED1DE644564}"/>
              </a:ext>
            </a:extLst>
          </p:cNvPr>
          <p:cNvSpPr txBox="1"/>
          <p:nvPr/>
        </p:nvSpPr>
        <p:spPr>
          <a:xfrm rot="5400000">
            <a:off x="18290168" y="746666"/>
            <a:ext cx="2464904" cy="39395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ja-JP" sz="25000" dirty="0">
                <a:ln w="76200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ja-JP" altLang="en-US" sz="25000" dirty="0">
              <a:ln w="76200">
                <a:solidFill>
                  <a:schemeClr val="bg1"/>
                </a:solidFill>
              </a:ln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3" name="Picture 28" descr="C:\Users\ishitomi\Desktop\ThinkstockPhotos-532220933.png">
            <a:extLst>
              <a:ext uri="{FF2B5EF4-FFF2-40B4-BE49-F238E27FC236}">
                <a16:creationId xmlns:a16="http://schemas.microsoft.com/office/drawing/2014/main" id="{137E0571-A8D3-B7B9-515C-B56E36D4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026120" y="8800401"/>
            <a:ext cx="28098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テキスト ボックス 12">
            <a:extLst>
              <a:ext uri="{FF2B5EF4-FFF2-40B4-BE49-F238E27FC236}">
                <a16:creationId xmlns:a16="http://schemas.microsoft.com/office/drawing/2014/main" id="{55B9F09B-FEF8-C627-5D8F-E54C7963A2F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778389" y="9159970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1">
            <a:extLst>
              <a:ext uri="{FF2B5EF4-FFF2-40B4-BE49-F238E27FC236}">
                <a16:creationId xmlns:a16="http://schemas.microsoft.com/office/drawing/2014/main" id="{BA50C26D-24B3-D244-F164-FF3F8B8C516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038320" y="3633088"/>
            <a:ext cx="6321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3">
            <a:extLst>
              <a:ext uri="{FF2B5EF4-FFF2-40B4-BE49-F238E27FC236}">
                <a16:creationId xmlns:a16="http://schemas.microsoft.com/office/drawing/2014/main" id="{05BA9AEC-A4E9-AE9B-3951-0178E6987AD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093676" y="3824383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23" name="図 26" descr="shutterstock_261915614.png">
            <a:extLst>
              <a:ext uri="{FF2B5EF4-FFF2-40B4-BE49-F238E27FC236}">
                <a16:creationId xmlns:a16="http://schemas.microsoft.com/office/drawing/2014/main" id="{CF7CECF2-7155-C32C-86B5-25550C117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27395" y="-1436515"/>
            <a:ext cx="13169900" cy="158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図 15" descr="shutterstock_133799138.png">
            <a:extLst>
              <a:ext uri="{FF2B5EF4-FFF2-40B4-BE49-F238E27FC236}">
                <a16:creationId xmlns:a16="http://schemas.microsoft.com/office/drawing/2014/main" id="{0AC4FE8A-7C9F-C595-09BD-70EC5A16B1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5"/>
          <a:stretch>
            <a:fillRect/>
          </a:stretch>
        </p:blipFill>
        <p:spPr bwMode="auto">
          <a:xfrm rot="5400000">
            <a:off x="940461" y="5183852"/>
            <a:ext cx="8342312" cy="1025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テキスト ボックス 14">
            <a:extLst>
              <a:ext uri="{FF2B5EF4-FFF2-40B4-BE49-F238E27FC236}">
                <a16:creationId xmlns:a16="http://schemas.microsoft.com/office/drawing/2014/main" id="{ADFE5909-990F-5B13-F3CD-22043B210FF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444862" y="9159970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387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18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Arial Black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1</cp:revision>
  <dcterms:created xsi:type="dcterms:W3CDTF">2024-03-12T05:55:13Z</dcterms:created>
  <dcterms:modified xsi:type="dcterms:W3CDTF">2024-03-12T06:06:42Z</dcterms:modified>
</cp:coreProperties>
</file>