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3" autoAdjust="0"/>
    <p:restoredTop sz="94660"/>
  </p:normalViewPr>
  <p:slideViewPr>
    <p:cSldViewPr snapToGrid="0">
      <p:cViewPr>
        <p:scale>
          <a:sx n="21" d="100"/>
          <a:sy n="21" d="100"/>
        </p:scale>
        <p:origin x="2394" y="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0" userDrawn="1">
          <p15:clr>
            <a:srgbClr val="FBAE40"/>
          </p15:clr>
        </p15:guide>
        <p15:guide id="2" pos="738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emf"/><Relationship Id="rId7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09F3274-2A65-13CB-6CD4-0CFF9BB77C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8" b="703"/>
          <a:stretch/>
        </p:blipFill>
        <p:spPr>
          <a:xfrm rot="5400000">
            <a:off x="5131821" y="-5068807"/>
            <a:ext cx="13181267" cy="23444954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8F7C267D-59A8-86D6-1EFB-083425340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9176633" y="8375069"/>
            <a:ext cx="5009944" cy="3168000"/>
          </a:xfrm>
          <a:prstGeom prst="rect">
            <a:avLst/>
          </a:prstGeom>
        </p:spPr>
      </p:pic>
      <p:sp>
        <p:nvSpPr>
          <p:cNvPr id="24" name="爆発 1 22">
            <a:extLst>
              <a:ext uri="{FF2B5EF4-FFF2-40B4-BE49-F238E27FC236}">
                <a16:creationId xmlns:a16="http://schemas.microsoft.com/office/drawing/2014/main" id="{A9F8CBBC-35E9-1DA3-5A41-46CE0D4A28C3}"/>
              </a:ext>
            </a:extLst>
          </p:cNvPr>
          <p:cNvSpPr>
            <a:spLocks noChangeAspect="1"/>
          </p:cNvSpPr>
          <p:nvPr/>
        </p:nvSpPr>
        <p:spPr>
          <a:xfrm rot="5400000">
            <a:off x="15790382" y="8273597"/>
            <a:ext cx="5658655" cy="3456000"/>
          </a:xfrm>
          <a:prstGeom prst="irregularSeal1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FE6524A-48C0-84A6-18A4-232997C277E4}"/>
              </a:ext>
            </a:extLst>
          </p:cNvPr>
          <p:cNvSpPr txBox="1"/>
          <p:nvPr/>
        </p:nvSpPr>
        <p:spPr>
          <a:xfrm rot="5400000">
            <a:off x="15733429" y="8989461"/>
            <a:ext cx="5372456" cy="1610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altLang="ja-JP" sz="4400" dirty="0"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MAX</a:t>
            </a:r>
            <a:r>
              <a:rPr lang="en-US" altLang="ja-JP" sz="6000" dirty="0"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 </a:t>
            </a:r>
            <a:r>
              <a:rPr lang="en-US" altLang="ja-JP" sz="6000" dirty="0">
                <a:latin typeface="Arial Black" panose="020B0A04020102020204" pitchFamily="34" charset="0"/>
                <a:ea typeface="HGP創英角ｺﾞｼｯｸUB" panose="020B0900000000000000" pitchFamily="50" charset="-128"/>
              </a:rPr>
              <a:t>50</a:t>
            </a:r>
            <a:r>
              <a:rPr lang="ja-JP" altLang="en-US" sz="4000" dirty="0">
                <a:latin typeface="Arial Black" panose="020B0A04020102020204" pitchFamily="34" charset="0"/>
                <a:ea typeface="HGP創英角ｺﾞｼｯｸUB" panose="020B0900000000000000" pitchFamily="50" charset="-128"/>
              </a:rPr>
              <a:t>％</a:t>
            </a:r>
            <a:endParaRPr lang="en-US" altLang="ja-JP" sz="4000" dirty="0">
              <a:latin typeface="Arial Black" panose="020B0A04020102020204" pitchFamily="34" charset="0"/>
              <a:ea typeface="HGP創英角ｺﾞｼｯｸUB" panose="020B0900000000000000" pitchFamily="50" charset="-128"/>
            </a:endParaRPr>
          </a:p>
          <a:p>
            <a:pPr algn="ctr"/>
            <a:r>
              <a:rPr lang="en-US" altLang="ja-JP" sz="7200" dirty="0"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OFF</a:t>
            </a:r>
            <a:endParaRPr kumimoji="1" lang="ja-JP" altLang="en-US" sz="7200" dirty="0"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591E0BE8-2F73-D252-651B-186CDEEE0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0301015" y="148817"/>
            <a:ext cx="2906794" cy="3070888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BB2D7FE-E09B-44F8-F051-1C35D7935EA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9741412" y="1479150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785EDD85-570D-6C6A-A157-0E83AC4B65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3716636" y="176753"/>
            <a:ext cx="6175524" cy="6372952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8D325254-A136-52D9-8DF6-F0902D259A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0381632" y="3512102"/>
            <a:ext cx="2942622" cy="295018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C4C88378-2200-7210-8ADB-C04FCFE4AD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 rot="5400000">
            <a:off x="5401439" y="5024734"/>
            <a:ext cx="6386673" cy="3063656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E4C6A06-3259-D523-A20C-1615C19F89A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295378" y="8261220"/>
            <a:ext cx="6277854" cy="3312000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9EC4A04-717C-4C6C-5A81-54346BB49E88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1774468" y="1965615"/>
            <a:ext cx="543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800" dirty="0">
                <a:solidFill>
                  <a:schemeClr val="bg1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STORE</a:t>
            </a:r>
            <a:r>
              <a:rPr lang="ja-JP" altLang="en-US" sz="8800" dirty="0">
                <a:solidFill>
                  <a:schemeClr val="bg1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 </a:t>
            </a:r>
            <a:endParaRPr lang="en-US" altLang="ja-JP" sz="8800" dirty="0">
              <a:solidFill>
                <a:schemeClr val="bg1"/>
              </a:solidFill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  <a:p>
            <a:pPr algn="ctr"/>
            <a:r>
              <a:rPr kumimoji="1" lang="en-US" altLang="ja-JP" sz="8800" dirty="0">
                <a:solidFill>
                  <a:schemeClr val="bg1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NAME</a:t>
            </a:r>
            <a:endParaRPr kumimoji="1" lang="ja-JP" altLang="en-US" sz="8800" dirty="0">
              <a:solidFill>
                <a:schemeClr val="bg1"/>
              </a:solidFill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E58B133-485B-549B-2D7E-C19524D511D0}"/>
              </a:ext>
            </a:extLst>
          </p:cNvPr>
          <p:cNvSpPr txBox="1"/>
          <p:nvPr/>
        </p:nvSpPr>
        <p:spPr>
          <a:xfrm rot="5400000">
            <a:off x="-1419517" y="3003383"/>
            <a:ext cx="6202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  <a:latin typeface="Calibri Light" panose="020F0302020204030204" pitchFamily="34" charset="0"/>
                <a:ea typeface="HGP創英角ｺﾞｼｯｸUB" panose="020B0900000000000000" pitchFamily="50" charset="-128"/>
              </a:rPr>
              <a:t>Open 00:00  Close 00:00</a:t>
            </a:r>
            <a:endParaRPr kumimoji="1" lang="ja-JP" altLang="en-US" sz="4000" dirty="0">
              <a:solidFill>
                <a:schemeClr val="bg1"/>
              </a:solidFill>
              <a:latin typeface="Calibri Light" panose="020F0302020204030204" pitchFamily="34" charset="0"/>
              <a:ea typeface="HGP創英角ｺﾞｼｯｸUB" panose="020B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D868E5F-74A1-F716-57D3-F7D761AC675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3103157" y="3027958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A1C84C-335E-162E-E0CB-2CB64587C4B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6509936" y="6475496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8E417AB-D8B7-32EF-2EC7-0C2CDE54346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634099" y="9024717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9D6E7B-2C62-8AEF-BBEC-B1E6CA84A25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0162947" y="4838168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F889692-C90C-619E-9A70-7A12DDE92F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785278" y="6722441"/>
            <a:ext cx="3034982" cy="3132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085625B-D63B-44CE-4F46-4747663A1E0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3101380" y="8062682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</p:spTree>
    <p:extLst>
      <p:ext uri="{BB962C8B-B14F-4D97-AF65-F5344CB8AC3E}">
        <p14:creationId xmlns:p14="http://schemas.microsoft.com/office/powerpoint/2010/main" val="325710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34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Arial Black</vt:lpstr>
      <vt:lpstr>Calibri Light</vt:lpstr>
      <vt:lpstr>Century Gothic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6</cp:revision>
  <dcterms:created xsi:type="dcterms:W3CDTF">2024-03-12T09:02:03Z</dcterms:created>
  <dcterms:modified xsi:type="dcterms:W3CDTF">2024-03-12T11:42:49Z</dcterms:modified>
</cp:coreProperties>
</file>