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</p:sldIdLst>
  <p:sldSz cx="23436263" cy="13176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3" autoAdjust="0"/>
    <p:restoredTop sz="94660"/>
  </p:normalViewPr>
  <p:slideViewPr>
    <p:cSldViewPr snapToGrid="0">
      <p:cViewPr varScale="1">
        <p:scale>
          <a:sx n="43" d="100"/>
          <a:sy n="43" d="100"/>
        </p:scale>
        <p:origin x="54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9533" y="2156392"/>
            <a:ext cx="17577197" cy="4587287"/>
          </a:xfrm>
        </p:spPr>
        <p:txBody>
          <a:bodyPr anchor="b"/>
          <a:lstStyle>
            <a:lvl1pPr algn="ctr"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9533" y="6920582"/>
            <a:ext cx="17577197" cy="3181209"/>
          </a:xfrm>
        </p:spPr>
        <p:txBody>
          <a:bodyPr/>
          <a:lstStyle>
            <a:lvl1pPr marL="0" indent="0" algn="ctr">
              <a:buNone/>
              <a:defRPr sz="4611"/>
            </a:lvl1pPr>
            <a:lvl2pPr marL="878418" indent="0" algn="ctr">
              <a:buNone/>
              <a:defRPr sz="3843"/>
            </a:lvl2pPr>
            <a:lvl3pPr marL="1756837" indent="0" algn="ctr">
              <a:buNone/>
              <a:defRPr sz="3458"/>
            </a:lvl3pPr>
            <a:lvl4pPr marL="2635255" indent="0" algn="ctr">
              <a:buNone/>
              <a:defRPr sz="3074"/>
            </a:lvl4pPr>
            <a:lvl5pPr marL="3513673" indent="0" algn="ctr">
              <a:buNone/>
              <a:defRPr sz="3074"/>
            </a:lvl5pPr>
            <a:lvl6pPr marL="4392092" indent="0" algn="ctr">
              <a:buNone/>
              <a:defRPr sz="3074"/>
            </a:lvl6pPr>
            <a:lvl7pPr marL="5270510" indent="0" algn="ctr">
              <a:buNone/>
              <a:defRPr sz="3074"/>
            </a:lvl7pPr>
            <a:lvl8pPr marL="6148929" indent="0" algn="ctr">
              <a:buNone/>
              <a:defRPr sz="3074"/>
            </a:lvl8pPr>
            <a:lvl9pPr marL="7027347" indent="0" algn="ctr">
              <a:buNone/>
              <a:defRPr sz="307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615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6838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771576" y="701513"/>
            <a:ext cx="5053444" cy="1116626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11243" y="701513"/>
            <a:ext cx="14867379" cy="1116626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4797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1275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9037" y="3284914"/>
            <a:ext cx="20213777" cy="5480953"/>
          </a:xfrm>
        </p:spPr>
        <p:txBody>
          <a:bodyPr anchor="b"/>
          <a:lstStyle>
            <a:lvl1pPr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9037" y="8817719"/>
            <a:ext cx="20213777" cy="2882304"/>
          </a:xfrm>
        </p:spPr>
        <p:txBody>
          <a:bodyPr/>
          <a:lstStyle>
            <a:lvl1pPr marL="0" indent="0">
              <a:buNone/>
              <a:defRPr sz="4611">
                <a:solidFill>
                  <a:schemeClr val="tx1">
                    <a:tint val="82000"/>
                  </a:schemeClr>
                </a:solidFill>
              </a:defRPr>
            </a:lvl1pPr>
            <a:lvl2pPr marL="878418" indent="0">
              <a:buNone/>
              <a:defRPr sz="3843">
                <a:solidFill>
                  <a:schemeClr val="tx1">
                    <a:tint val="82000"/>
                  </a:schemeClr>
                </a:solidFill>
              </a:defRPr>
            </a:lvl2pPr>
            <a:lvl3pPr marL="1756837" indent="0">
              <a:buNone/>
              <a:defRPr sz="3458">
                <a:solidFill>
                  <a:schemeClr val="tx1">
                    <a:tint val="82000"/>
                  </a:schemeClr>
                </a:solidFill>
              </a:defRPr>
            </a:lvl3pPr>
            <a:lvl4pPr marL="2635255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4pPr>
            <a:lvl5pPr marL="3513673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5pPr>
            <a:lvl6pPr marL="4392092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6pPr>
            <a:lvl7pPr marL="5270510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7pPr>
            <a:lvl8pPr marL="6148929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8pPr>
            <a:lvl9pPr marL="7027347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240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1243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864608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416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6" y="701514"/>
            <a:ext cx="20213777" cy="254679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4297" y="3230012"/>
            <a:ext cx="9914637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14297" y="4812991"/>
            <a:ext cx="9914637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864608" y="3230012"/>
            <a:ext cx="9963464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864608" y="4812991"/>
            <a:ext cx="9963464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2681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0136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5117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0" userDrawn="1">
          <p15:clr>
            <a:srgbClr val="FBAE40"/>
          </p15:clr>
        </p15:guide>
        <p15:guide id="2" pos="7381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63464" y="1897137"/>
            <a:ext cx="11864608" cy="9363678"/>
          </a:xfrm>
        </p:spPr>
        <p:txBody>
          <a:bodyPr/>
          <a:lstStyle>
            <a:lvl1pPr>
              <a:defRPr sz="6148"/>
            </a:lvl1pPr>
            <a:lvl2pPr>
              <a:defRPr sz="5380"/>
            </a:lvl2pPr>
            <a:lvl3pPr>
              <a:defRPr sz="4611"/>
            </a:lvl3pPr>
            <a:lvl4pPr>
              <a:defRPr sz="3843"/>
            </a:lvl4pPr>
            <a:lvl5pPr>
              <a:defRPr sz="3843"/>
            </a:lvl5pPr>
            <a:lvl6pPr>
              <a:defRPr sz="3843"/>
            </a:lvl6pPr>
            <a:lvl7pPr>
              <a:defRPr sz="3843"/>
            </a:lvl7pPr>
            <a:lvl8pPr>
              <a:defRPr sz="3843"/>
            </a:lvl8pPr>
            <a:lvl9pPr>
              <a:defRPr sz="384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088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963464" y="1897137"/>
            <a:ext cx="11864608" cy="9363678"/>
          </a:xfrm>
        </p:spPr>
        <p:txBody>
          <a:bodyPr anchor="t"/>
          <a:lstStyle>
            <a:lvl1pPr marL="0" indent="0">
              <a:buNone/>
              <a:defRPr sz="6148"/>
            </a:lvl1pPr>
            <a:lvl2pPr marL="878418" indent="0">
              <a:buNone/>
              <a:defRPr sz="5380"/>
            </a:lvl2pPr>
            <a:lvl3pPr marL="1756837" indent="0">
              <a:buNone/>
              <a:defRPr sz="4611"/>
            </a:lvl3pPr>
            <a:lvl4pPr marL="2635255" indent="0">
              <a:buNone/>
              <a:defRPr sz="3843"/>
            </a:lvl4pPr>
            <a:lvl5pPr marL="3513673" indent="0">
              <a:buNone/>
              <a:defRPr sz="3843"/>
            </a:lvl5pPr>
            <a:lvl6pPr marL="4392092" indent="0">
              <a:buNone/>
              <a:defRPr sz="3843"/>
            </a:lvl6pPr>
            <a:lvl7pPr marL="5270510" indent="0">
              <a:buNone/>
              <a:defRPr sz="3843"/>
            </a:lvl7pPr>
            <a:lvl8pPr marL="6148929" indent="0">
              <a:buNone/>
              <a:defRPr sz="3843"/>
            </a:lvl8pPr>
            <a:lvl9pPr marL="7027347" indent="0">
              <a:buNone/>
              <a:defRPr sz="384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5406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11243" y="701514"/>
            <a:ext cx="20213777" cy="2546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1243" y="3507566"/>
            <a:ext cx="20213777" cy="83602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11243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763262" y="12212433"/>
            <a:ext cx="790973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551861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7403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756837" rtl="0" eaLnBrk="1" latinLnBrk="0" hangingPunct="1">
        <a:lnSpc>
          <a:spcPct val="90000"/>
        </a:lnSpc>
        <a:spcBef>
          <a:spcPct val="0"/>
        </a:spcBef>
        <a:buNone/>
        <a:defRPr kumimoji="1" sz="84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9209" indent="-439209" algn="l" defTabSz="1756837" rtl="0" eaLnBrk="1" latinLnBrk="0" hangingPunct="1">
        <a:lnSpc>
          <a:spcPct val="90000"/>
        </a:lnSpc>
        <a:spcBef>
          <a:spcPts val="1921"/>
        </a:spcBef>
        <a:buFont typeface="Arial" panose="020B0604020202020204" pitchFamily="34" charset="0"/>
        <a:buChar char="•"/>
        <a:defRPr kumimoji="1" sz="5380" kern="1200">
          <a:solidFill>
            <a:schemeClr val="tx1"/>
          </a:solidFill>
          <a:latin typeface="+mn-lt"/>
          <a:ea typeface="+mn-ea"/>
          <a:cs typeface="+mn-cs"/>
        </a:defRPr>
      </a:lvl1pPr>
      <a:lvl2pPr marL="131762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4611" kern="1200">
          <a:solidFill>
            <a:schemeClr val="tx1"/>
          </a:solidFill>
          <a:latin typeface="+mn-lt"/>
          <a:ea typeface="+mn-ea"/>
          <a:cs typeface="+mn-cs"/>
        </a:defRPr>
      </a:lvl2pPr>
      <a:lvl3pPr marL="219604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843" kern="1200">
          <a:solidFill>
            <a:schemeClr val="tx1"/>
          </a:solidFill>
          <a:latin typeface="+mn-lt"/>
          <a:ea typeface="+mn-ea"/>
          <a:cs typeface="+mn-cs"/>
        </a:defRPr>
      </a:lvl3pPr>
      <a:lvl4pPr marL="3074464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952883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831301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709719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58813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46655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1pPr>
      <a:lvl2pPr marL="878418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2pPr>
      <a:lvl3pPr marL="175683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3pPr>
      <a:lvl4pPr marL="2635255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513673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392092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27051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148929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02734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emf"/><Relationship Id="rId7" Type="http://schemas.openxmlformats.org/officeDocument/2006/relationships/image" Target="../media/image6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709F3274-2A65-13CB-6CD4-0CFF9BB77C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18" b="703"/>
          <a:stretch/>
        </p:blipFill>
        <p:spPr>
          <a:xfrm rot="16200000">
            <a:off x="5131819" y="-5114526"/>
            <a:ext cx="13181267" cy="23444954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8F7C267D-59A8-86D6-1EFB-083425340E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-741670" y="1718552"/>
            <a:ext cx="5009944" cy="3168000"/>
          </a:xfrm>
          <a:prstGeom prst="rect">
            <a:avLst/>
          </a:prstGeom>
        </p:spPr>
      </p:pic>
      <p:sp>
        <p:nvSpPr>
          <p:cNvPr id="24" name="爆発 1 22">
            <a:extLst>
              <a:ext uri="{FF2B5EF4-FFF2-40B4-BE49-F238E27FC236}">
                <a16:creationId xmlns:a16="http://schemas.microsoft.com/office/drawing/2014/main" id="{A9F8CBBC-35E9-1DA3-5A41-46CE0D4A28C3}"/>
              </a:ext>
            </a:extLst>
          </p:cNvPr>
          <p:cNvSpPr>
            <a:spLocks noChangeAspect="1"/>
          </p:cNvSpPr>
          <p:nvPr/>
        </p:nvSpPr>
        <p:spPr>
          <a:xfrm rot="16200000">
            <a:off x="1995870" y="1532024"/>
            <a:ext cx="5658655" cy="3456000"/>
          </a:xfrm>
          <a:prstGeom prst="irregularSeal1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0FE6524A-48C0-84A6-18A4-232997C277E4}"/>
              </a:ext>
            </a:extLst>
          </p:cNvPr>
          <p:cNvSpPr txBox="1"/>
          <p:nvPr/>
        </p:nvSpPr>
        <p:spPr>
          <a:xfrm rot="16200000">
            <a:off x="2339022" y="2661463"/>
            <a:ext cx="5372456" cy="1610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altLang="ja-JP" sz="4400" dirty="0">
                <a:latin typeface="Century Gothic" panose="020B0502020202020204" pitchFamily="34" charset="0"/>
                <a:ea typeface="HGP創英角ｺﾞｼｯｸUB" panose="020B0900000000000000" pitchFamily="50" charset="-128"/>
              </a:rPr>
              <a:t>MAX</a:t>
            </a:r>
            <a:r>
              <a:rPr lang="en-US" altLang="ja-JP" sz="6000" dirty="0">
                <a:latin typeface="Century Gothic" panose="020B0502020202020204" pitchFamily="34" charset="0"/>
                <a:ea typeface="HGP創英角ｺﾞｼｯｸUB" panose="020B0900000000000000" pitchFamily="50" charset="-128"/>
              </a:rPr>
              <a:t> </a:t>
            </a:r>
            <a:r>
              <a:rPr lang="en-US" altLang="ja-JP" sz="6000" dirty="0">
                <a:latin typeface="Arial Black" panose="020B0A04020102020204" pitchFamily="34" charset="0"/>
                <a:ea typeface="HGP創英角ｺﾞｼｯｸUB" panose="020B0900000000000000" pitchFamily="50" charset="-128"/>
              </a:rPr>
              <a:t>50</a:t>
            </a:r>
            <a:r>
              <a:rPr lang="ja-JP" altLang="en-US" sz="4000" dirty="0">
                <a:latin typeface="Arial Black" panose="020B0A04020102020204" pitchFamily="34" charset="0"/>
                <a:ea typeface="HGP創英角ｺﾞｼｯｸUB" panose="020B0900000000000000" pitchFamily="50" charset="-128"/>
              </a:rPr>
              <a:t>％</a:t>
            </a:r>
            <a:endParaRPr lang="en-US" altLang="ja-JP" sz="4000" dirty="0">
              <a:latin typeface="Arial Black" panose="020B0A04020102020204" pitchFamily="34" charset="0"/>
              <a:ea typeface="HGP創英角ｺﾞｼｯｸUB" panose="020B0900000000000000" pitchFamily="50" charset="-128"/>
            </a:endParaRPr>
          </a:p>
          <a:p>
            <a:pPr algn="ctr"/>
            <a:r>
              <a:rPr lang="en-US" altLang="ja-JP" sz="7200" dirty="0">
                <a:latin typeface="Century Gothic" panose="020B0502020202020204" pitchFamily="34" charset="0"/>
                <a:ea typeface="HGP創英角ｺﾞｼｯｸUB" panose="020B0900000000000000" pitchFamily="50" charset="-128"/>
              </a:rPr>
              <a:t>OFF</a:t>
            </a:r>
            <a:endParaRPr kumimoji="1" lang="ja-JP" altLang="en-US" sz="7200" dirty="0">
              <a:latin typeface="Century Gothic" panose="020B0502020202020204" pitchFamily="34" charset="0"/>
              <a:ea typeface="HGP創英角ｺﾞｼｯｸUB" panose="020B0900000000000000" pitchFamily="50" charset="-128"/>
            </a:endParaRPr>
          </a:p>
        </p:txBody>
      </p:sp>
      <p:pic>
        <p:nvPicPr>
          <p:cNvPr id="27" name="図 26">
            <a:extLst>
              <a:ext uri="{FF2B5EF4-FFF2-40B4-BE49-F238E27FC236}">
                <a16:creationId xmlns:a16="http://schemas.microsoft.com/office/drawing/2014/main" id="{591E0BE8-2F73-D252-651B-186CDEEE0B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237098" y="10041916"/>
            <a:ext cx="2906794" cy="3070888"/>
          </a:xfrm>
          <a:prstGeom prst="rect">
            <a:avLst/>
          </a:prstGeom>
        </p:spPr>
      </p:pic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5BB2D7FE-E09B-44F8-F051-1C35D7935EA3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834462" y="11320806"/>
            <a:ext cx="2869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sz="2400" b="1" dirty="0">
                <a:solidFill>
                  <a:schemeClr val="bg1"/>
                </a:solidFill>
              </a:rPr>
              <a:t>写真はイメージです</a:t>
            </a:r>
          </a:p>
        </p:txBody>
      </p:sp>
      <p:pic>
        <p:nvPicPr>
          <p:cNvPr id="29" name="図 28">
            <a:extLst>
              <a:ext uri="{FF2B5EF4-FFF2-40B4-BE49-F238E27FC236}">
                <a16:creationId xmlns:a16="http://schemas.microsoft.com/office/drawing/2014/main" id="{785EDD85-570D-6C6A-A157-0E83AC4B65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3552747" y="6711916"/>
            <a:ext cx="6175524" cy="6372952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8D325254-A136-52D9-8DF6-F0902D259A6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10120653" y="6799332"/>
            <a:ext cx="2942622" cy="2950187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C4C88378-2200-7210-8ADB-C04FCFE4AD0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"/>
          <a:stretch/>
        </p:blipFill>
        <p:spPr>
          <a:xfrm rot="16200000">
            <a:off x="11656795" y="5173231"/>
            <a:ext cx="6386673" cy="3063656"/>
          </a:xfrm>
          <a:prstGeom prst="rect">
            <a:avLst/>
          </a:prstGeom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9E4C6A06-3259-D523-A20C-1615C19F89A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18462431" y="1688401"/>
            <a:ext cx="6277854" cy="3312000"/>
          </a:xfrm>
          <a:prstGeom prst="rect">
            <a:avLst/>
          </a:prstGeom>
        </p:spPr>
      </p:pic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49EC4A04-717C-4C6C-5A81-54346BB49E88}"/>
              </a:ext>
            </a:extLst>
          </p:cNvPr>
          <p:cNvSpPr txBox="1">
            <a:spLocks noChangeAspect="1"/>
          </p:cNvSpPr>
          <p:nvPr/>
        </p:nvSpPr>
        <p:spPr>
          <a:xfrm rot="16200000">
            <a:off x="16234439" y="8495239"/>
            <a:ext cx="5436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800" dirty="0">
                <a:solidFill>
                  <a:schemeClr val="bg1"/>
                </a:solidFill>
                <a:latin typeface="Century Gothic" panose="020B0502020202020204" pitchFamily="34" charset="0"/>
                <a:ea typeface="HGP創英角ｺﾞｼｯｸUB" panose="020B0900000000000000" pitchFamily="50" charset="-128"/>
              </a:rPr>
              <a:t>STORE</a:t>
            </a:r>
            <a:r>
              <a:rPr lang="ja-JP" altLang="en-US" sz="8800" dirty="0">
                <a:solidFill>
                  <a:schemeClr val="bg1"/>
                </a:solidFill>
                <a:latin typeface="Century Gothic" panose="020B0502020202020204" pitchFamily="34" charset="0"/>
                <a:ea typeface="HGP創英角ｺﾞｼｯｸUB" panose="020B0900000000000000" pitchFamily="50" charset="-128"/>
              </a:rPr>
              <a:t> </a:t>
            </a:r>
            <a:endParaRPr lang="en-US" altLang="ja-JP" sz="8800" dirty="0">
              <a:solidFill>
                <a:schemeClr val="bg1"/>
              </a:solidFill>
              <a:latin typeface="Century Gothic" panose="020B0502020202020204" pitchFamily="34" charset="0"/>
              <a:ea typeface="HGP創英角ｺﾞｼｯｸUB" panose="020B0900000000000000" pitchFamily="50" charset="-128"/>
            </a:endParaRPr>
          </a:p>
          <a:p>
            <a:pPr algn="ctr"/>
            <a:r>
              <a:rPr kumimoji="1" lang="en-US" altLang="ja-JP" sz="8800" dirty="0">
                <a:solidFill>
                  <a:schemeClr val="bg1"/>
                </a:solidFill>
                <a:latin typeface="Century Gothic" panose="020B0502020202020204" pitchFamily="34" charset="0"/>
                <a:ea typeface="HGP創英角ｺﾞｼｯｸUB" panose="020B0900000000000000" pitchFamily="50" charset="-128"/>
              </a:rPr>
              <a:t>NAME</a:t>
            </a:r>
            <a:endParaRPr kumimoji="1" lang="ja-JP" altLang="en-US" sz="8800" dirty="0">
              <a:solidFill>
                <a:schemeClr val="bg1"/>
              </a:solidFill>
              <a:latin typeface="Century Gothic" panose="020B0502020202020204" pitchFamily="34" charset="0"/>
              <a:ea typeface="HGP創英角ｺﾞｼｯｸUB" panose="020B0900000000000000" pitchFamily="50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4E58B133-485B-549B-2D7E-C19524D511D0}"/>
              </a:ext>
            </a:extLst>
          </p:cNvPr>
          <p:cNvSpPr txBox="1"/>
          <p:nvPr/>
        </p:nvSpPr>
        <p:spPr>
          <a:xfrm rot="16200000">
            <a:off x="18662048" y="9550352"/>
            <a:ext cx="6202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  <a:latin typeface="Calibri Light" panose="020F0302020204030204" pitchFamily="34" charset="0"/>
                <a:ea typeface="HGP創英角ｺﾞｼｯｸUB" panose="020B0900000000000000" pitchFamily="50" charset="-128"/>
              </a:rPr>
              <a:t>Open 00:00  Close 00:00</a:t>
            </a:r>
            <a:endParaRPr kumimoji="1" lang="ja-JP" altLang="en-US" sz="4000" dirty="0">
              <a:solidFill>
                <a:schemeClr val="bg1"/>
              </a:solidFill>
              <a:latin typeface="Calibri Light" panose="020F0302020204030204" pitchFamily="34" charset="0"/>
              <a:ea typeface="HGP創英角ｺﾞｼｯｸUB" panose="020B0900000000000000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D868E5F-74A1-F716-57D3-F7D761AC6755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7472717" y="9771998"/>
            <a:ext cx="2869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sz="2400" b="1" dirty="0">
                <a:solidFill>
                  <a:schemeClr val="bg1"/>
                </a:solidFill>
              </a:rPr>
              <a:t>写真はイメージです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4A1C84C-335E-162E-E0CB-2CB64587C4BA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4065938" y="6324460"/>
            <a:ext cx="2869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sz="2400" b="1" dirty="0">
                <a:solidFill>
                  <a:schemeClr val="bg1"/>
                </a:solidFill>
              </a:rPr>
              <a:t>写真はイメージです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8E417AB-D8B7-32EF-2EC7-0C2CDE543463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21209973" y="3775239"/>
            <a:ext cx="2869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sz="2400" b="1" dirty="0">
                <a:solidFill>
                  <a:schemeClr val="bg1"/>
                </a:solidFill>
              </a:rPr>
              <a:t>写真はイメージです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D9D6E7B-2C62-8AEF-BBEC-B1E6CA84A25E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0412927" y="7961788"/>
            <a:ext cx="2869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sz="2400" b="1" dirty="0">
                <a:solidFill>
                  <a:schemeClr val="bg1"/>
                </a:solidFill>
              </a:rPr>
              <a:t>写真はイメージです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1F889692-C90C-619E-9A70-7A12DDE92F0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16624647" y="3407180"/>
            <a:ext cx="3034982" cy="313200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085625B-D63B-44CE-4F46-4747663A1E0A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7474494" y="4737274"/>
            <a:ext cx="2869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sz="2400" b="1" dirty="0">
                <a:solidFill>
                  <a:schemeClr val="bg1"/>
                </a:solidFill>
              </a:rPr>
              <a:t>写真はイメージです</a:t>
            </a:r>
          </a:p>
        </p:txBody>
      </p:sp>
    </p:spTree>
    <p:extLst>
      <p:ext uri="{BB962C8B-B14F-4D97-AF65-F5344CB8AC3E}">
        <p14:creationId xmlns:p14="http://schemas.microsoft.com/office/powerpoint/2010/main" val="3257108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</TotalTime>
  <Words>34</Words>
  <Application>Microsoft Office PowerPoint</Application>
  <PresentationFormat>ユーザー設定</PresentationFormat>
  <Paragraphs>11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Aptos</vt:lpstr>
      <vt:lpstr>Aptos Display</vt:lpstr>
      <vt:lpstr>Arial</vt:lpstr>
      <vt:lpstr>Arial Black</vt:lpstr>
      <vt:lpstr>Calibri Light</vt:lpstr>
      <vt:lpstr>Century Gothic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石富 敦子</dc:creator>
  <cp:lastModifiedBy>石富 敦子</cp:lastModifiedBy>
  <cp:revision>5</cp:revision>
  <dcterms:created xsi:type="dcterms:W3CDTF">2024-03-12T09:02:03Z</dcterms:created>
  <dcterms:modified xsi:type="dcterms:W3CDTF">2024-03-12T11:41:07Z</dcterms:modified>
</cp:coreProperties>
</file>