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9" autoAdjust="0"/>
    <p:restoredTop sz="94660"/>
  </p:normalViewPr>
  <p:slideViewPr>
    <p:cSldViewPr snapToGrid="0">
      <p:cViewPr varScale="1">
        <p:scale>
          <a:sx n="45" d="100"/>
          <a:sy n="45" d="100"/>
        </p:scale>
        <p:origin x="558" y="72"/>
      </p:cViewPr>
      <p:guideLst>
        <p:guide orient="horz" pos="4150"/>
        <p:guide pos="7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ishitomi\Desktop\ThinkstockPhotos-164517852.jpg">
            <a:extLst>
              <a:ext uri="{FF2B5EF4-FFF2-40B4-BE49-F238E27FC236}">
                <a16:creationId xmlns:a16="http://schemas.microsoft.com/office/drawing/2014/main" id="{57C52661-79BC-F1B0-0784-1A8C42905C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1277" y="-5114926"/>
            <a:ext cx="13169900" cy="2341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0" userDrawn="1">
          <p15:clr>
            <a:srgbClr val="FBAE40"/>
          </p15:clr>
        </p15:guide>
        <p15:guide id="2" pos="738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テキスト ボックス 37">
            <a:extLst>
              <a:ext uri="{FF2B5EF4-FFF2-40B4-BE49-F238E27FC236}">
                <a16:creationId xmlns:a16="http://schemas.microsoft.com/office/drawing/2014/main" id="{CC87F7A9-7A6F-5117-CDA0-66E31D010671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7373471" y="5878449"/>
            <a:ext cx="942181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800" b="1" dirty="0">
                <a:solidFill>
                  <a:srgbClr val="50412E"/>
                </a:solidFill>
                <a:latin typeface="Cooper Std Black" pitchFamily="18" charset="0"/>
              </a:rPr>
              <a:t>TIMETABLE</a:t>
            </a:r>
          </a:p>
        </p:txBody>
      </p:sp>
      <p:grpSp>
        <p:nvGrpSpPr>
          <p:cNvPr id="48" name="グループ化 10">
            <a:extLst>
              <a:ext uri="{FF2B5EF4-FFF2-40B4-BE49-F238E27FC236}">
                <a16:creationId xmlns:a16="http://schemas.microsoft.com/office/drawing/2014/main" id="{170A3A24-6123-A0CA-5179-E2C17BCD1258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-2355583" y="3151795"/>
            <a:ext cx="12630150" cy="6964363"/>
            <a:chOff x="228600" y="15595441"/>
            <a:chExt cx="12630149" cy="6964680"/>
          </a:xfrm>
        </p:grpSpPr>
        <p:pic>
          <p:nvPicPr>
            <p:cNvPr id="50" name="図 8" descr="iStock_000040205874_Large.jpg">
              <a:extLst>
                <a:ext uri="{FF2B5EF4-FFF2-40B4-BE49-F238E27FC236}">
                  <a16:creationId xmlns:a16="http://schemas.microsoft.com/office/drawing/2014/main" id="{8CF07EB7-CBB1-F177-7550-7A0B08529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5595441"/>
              <a:ext cx="12630149" cy="696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テキスト ボックス 9">
              <a:extLst>
                <a:ext uri="{FF2B5EF4-FFF2-40B4-BE49-F238E27FC236}">
                  <a16:creationId xmlns:a16="http://schemas.microsoft.com/office/drawing/2014/main" id="{0BFA36D2-B8B8-5F41-E76D-414AB63F39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0275" y="16259175"/>
              <a:ext cx="862965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en-US" altLang="ja-JP" sz="6600">
                  <a:solidFill>
                    <a:schemeClr val="bg1"/>
                  </a:solidFill>
                  <a:latin typeface="MV Boli" panose="02000500030200090000" pitchFamily="2" charset="0"/>
                </a:rPr>
                <a:t>Information</a:t>
              </a:r>
              <a:endParaRPr lang="ja-JP" altLang="en-US" sz="6600">
                <a:solidFill>
                  <a:schemeClr val="bg1"/>
                </a:solidFill>
                <a:latin typeface="MV Boli" panose="02000500030200090000" pitchFamily="2" charset="0"/>
              </a:endParaRPr>
            </a:p>
          </p:txBody>
        </p: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06C0F904-541B-D97C-E6DB-3384642F0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171845" y="133635"/>
            <a:ext cx="12241829" cy="13046571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8D56DB9-9FCB-AEEC-54EC-BB8773646688}"/>
              </a:ext>
            </a:extLst>
          </p:cNvPr>
          <p:cNvSpPr txBox="1"/>
          <p:nvPr/>
        </p:nvSpPr>
        <p:spPr>
          <a:xfrm rot="5400000">
            <a:off x="13689423" y="6264313"/>
            <a:ext cx="4158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スケジュール見本</a:t>
            </a:r>
          </a:p>
        </p:txBody>
      </p:sp>
    </p:spTree>
    <p:extLst>
      <p:ext uri="{BB962C8B-B14F-4D97-AF65-F5344CB8AC3E}">
        <p14:creationId xmlns:p14="http://schemas.microsoft.com/office/powerpoint/2010/main" val="3677181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Cooper Std Black</vt:lpstr>
      <vt:lpstr>Meiryo UI</vt:lpstr>
      <vt:lpstr>Aptos</vt:lpstr>
      <vt:lpstr>Aptos Display</vt:lpstr>
      <vt:lpstr>Arial</vt:lpstr>
      <vt:lpstr>MV Boli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9</cp:revision>
  <dcterms:created xsi:type="dcterms:W3CDTF">2024-03-12T09:02:03Z</dcterms:created>
  <dcterms:modified xsi:type="dcterms:W3CDTF">2024-03-13T05:13:44Z</dcterms:modified>
</cp:coreProperties>
</file>