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</p:sldIdLst>
  <p:sldSz cx="23436263" cy="13176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50" userDrawn="1">
          <p15:clr>
            <a:srgbClr val="A4A3A4"/>
          </p15:clr>
        </p15:guide>
        <p15:guide id="2" pos="7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99" autoAdjust="0"/>
    <p:restoredTop sz="94660"/>
  </p:normalViewPr>
  <p:slideViewPr>
    <p:cSldViewPr snapToGrid="0">
      <p:cViewPr varScale="1">
        <p:scale>
          <a:sx n="45" d="100"/>
          <a:sy n="45" d="100"/>
        </p:scale>
        <p:origin x="558" y="72"/>
      </p:cViewPr>
      <p:guideLst>
        <p:guide orient="horz" pos="4150"/>
        <p:guide pos="7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9533" y="2156392"/>
            <a:ext cx="17577197" cy="4587287"/>
          </a:xfrm>
        </p:spPr>
        <p:txBody>
          <a:bodyPr anchor="b"/>
          <a:lstStyle>
            <a:lvl1pPr algn="ctr"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9533" y="6920582"/>
            <a:ext cx="17577197" cy="3181209"/>
          </a:xfrm>
        </p:spPr>
        <p:txBody>
          <a:bodyPr/>
          <a:lstStyle>
            <a:lvl1pPr marL="0" indent="0" algn="ctr">
              <a:buNone/>
              <a:defRPr sz="4611"/>
            </a:lvl1pPr>
            <a:lvl2pPr marL="878418" indent="0" algn="ctr">
              <a:buNone/>
              <a:defRPr sz="3843"/>
            </a:lvl2pPr>
            <a:lvl3pPr marL="1756837" indent="0" algn="ctr">
              <a:buNone/>
              <a:defRPr sz="3458"/>
            </a:lvl3pPr>
            <a:lvl4pPr marL="2635255" indent="0" algn="ctr">
              <a:buNone/>
              <a:defRPr sz="3074"/>
            </a:lvl4pPr>
            <a:lvl5pPr marL="3513673" indent="0" algn="ctr">
              <a:buNone/>
              <a:defRPr sz="3074"/>
            </a:lvl5pPr>
            <a:lvl6pPr marL="4392092" indent="0" algn="ctr">
              <a:buNone/>
              <a:defRPr sz="3074"/>
            </a:lvl6pPr>
            <a:lvl7pPr marL="5270510" indent="0" algn="ctr">
              <a:buNone/>
              <a:defRPr sz="3074"/>
            </a:lvl7pPr>
            <a:lvl8pPr marL="6148929" indent="0" algn="ctr">
              <a:buNone/>
              <a:defRPr sz="3074"/>
            </a:lvl8pPr>
            <a:lvl9pPr marL="7027347" indent="0" algn="ctr">
              <a:buNone/>
              <a:defRPr sz="307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61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6838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771576" y="701513"/>
            <a:ext cx="5053444" cy="1116626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1243" y="701513"/>
            <a:ext cx="14867379" cy="1116626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479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275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9037" y="3284914"/>
            <a:ext cx="20213777" cy="5480953"/>
          </a:xfrm>
        </p:spPr>
        <p:txBody>
          <a:bodyPr anchor="b"/>
          <a:lstStyle>
            <a:lvl1pPr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37" y="8817719"/>
            <a:ext cx="20213777" cy="2882304"/>
          </a:xfrm>
        </p:spPr>
        <p:txBody>
          <a:bodyPr/>
          <a:lstStyle>
            <a:lvl1pPr marL="0" indent="0">
              <a:buNone/>
              <a:defRPr sz="4611">
                <a:solidFill>
                  <a:schemeClr val="tx1">
                    <a:tint val="82000"/>
                  </a:schemeClr>
                </a:solidFill>
              </a:defRPr>
            </a:lvl1pPr>
            <a:lvl2pPr marL="878418" indent="0">
              <a:buNone/>
              <a:defRPr sz="3843">
                <a:solidFill>
                  <a:schemeClr val="tx1">
                    <a:tint val="82000"/>
                  </a:schemeClr>
                </a:solidFill>
              </a:defRPr>
            </a:lvl2pPr>
            <a:lvl3pPr marL="1756837" indent="0">
              <a:buNone/>
              <a:defRPr sz="3458">
                <a:solidFill>
                  <a:schemeClr val="tx1">
                    <a:tint val="82000"/>
                  </a:schemeClr>
                </a:solidFill>
              </a:defRPr>
            </a:lvl3pPr>
            <a:lvl4pPr marL="2635255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4pPr>
            <a:lvl5pPr marL="3513673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5pPr>
            <a:lvl6pPr marL="4392092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6pPr>
            <a:lvl7pPr marL="5270510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7pPr>
            <a:lvl8pPr marL="6148929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8pPr>
            <a:lvl9pPr marL="7027347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240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1243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64608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416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6" y="701514"/>
            <a:ext cx="20213777" cy="254679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4297" y="3230012"/>
            <a:ext cx="9914637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4297" y="4812991"/>
            <a:ext cx="9914637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864608" y="3230012"/>
            <a:ext cx="9963464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864608" y="4812991"/>
            <a:ext cx="9963464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2681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0136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C:\Users\ishitomi\Desktop\ThinkstockPhotos-164517852.jpg">
            <a:extLst>
              <a:ext uri="{FF2B5EF4-FFF2-40B4-BE49-F238E27FC236}">
                <a16:creationId xmlns:a16="http://schemas.microsoft.com/office/drawing/2014/main" id="{57C52661-79BC-F1B0-0784-1A8C42905C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21277" y="-5114926"/>
            <a:ext cx="13169900" cy="2341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117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0" userDrawn="1">
          <p15:clr>
            <a:srgbClr val="FBAE40"/>
          </p15:clr>
        </p15:guide>
        <p15:guide id="2" pos="7381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63464" y="1897137"/>
            <a:ext cx="11864608" cy="9363678"/>
          </a:xfrm>
        </p:spPr>
        <p:txBody>
          <a:bodyPr/>
          <a:lstStyle>
            <a:lvl1pPr>
              <a:defRPr sz="6148"/>
            </a:lvl1pPr>
            <a:lvl2pPr>
              <a:defRPr sz="5380"/>
            </a:lvl2pPr>
            <a:lvl3pPr>
              <a:defRPr sz="4611"/>
            </a:lvl3pPr>
            <a:lvl4pPr>
              <a:defRPr sz="3843"/>
            </a:lvl4pPr>
            <a:lvl5pPr>
              <a:defRPr sz="3843"/>
            </a:lvl5pPr>
            <a:lvl6pPr>
              <a:defRPr sz="3843"/>
            </a:lvl6pPr>
            <a:lvl7pPr>
              <a:defRPr sz="3843"/>
            </a:lvl7pPr>
            <a:lvl8pPr>
              <a:defRPr sz="3843"/>
            </a:lvl8pPr>
            <a:lvl9pPr>
              <a:defRPr sz="384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088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963464" y="1897137"/>
            <a:ext cx="11864608" cy="9363678"/>
          </a:xfrm>
        </p:spPr>
        <p:txBody>
          <a:bodyPr anchor="t"/>
          <a:lstStyle>
            <a:lvl1pPr marL="0" indent="0">
              <a:buNone/>
              <a:defRPr sz="6148"/>
            </a:lvl1pPr>
            <a:lvl2pPr marL="878418" indent="0">
              <a:buNone/>
              <a:defRPr sz="5380"/>
            </a:lvl2pPr>
            <a:lvl3pPr marL="1756837" indent="0">
              <a:buNone/>
              <a:defRPr sz="4611"/>
            </a:lvl3pPr>
            <a:lvl4pPr marL="2635255" indent="0">
              <a:buNone/>
              <a:defRPr sz="3843"/>
            </a:lvl4pPr>
            <a:lvl5pPr marL="3513673" indent="0">
              <a:buNone/>
              <a:defRPr sz="3843"/>
            </a:lvl5pPr>
            <a:lvl6pPr marL="4392092" indent="0">
              <a:buNone/>
              <a:defRPr sz="3843"/>
            </a:lvl6pPr>
            <a:lvl7pPr marL="5270510" indent="0">
              <a:buNone/>
              <a:defRPr sz="3843"/>
            </a:lvl7pPr>
            <a:lvl8pPr marL="6148929" indent="0">
              <a:buNone/>
              <a:defRPr sz="3843"/>
            </a:lvl8pPr>
            <a:lvl9pPr marL="7027347" indent="0">
              <a:buNone/>
              <a:defRPr sz="384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5406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11243" y="701514"/>
            <a:ext cx="20213777" cy="254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1243" y="3507566"/>
            <a:ext cx="20213777" cy="8360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11243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763262" y="12212433"/>
            <a:ext cx="790973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551861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740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56837" rtl="0" eaLnBrk="1" latinLnBrk="0" hangingPunct="1">
        <a:lnSpc>
          <a:spcPct val="90000"/>
        </a:lnSpc>
        <a:spcBef>
          <a:spcPct val="0"/>
        </a:spcBef>
        <a:buNone/>
        <a:defRPr kumimoji="1" sz="84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9209" indent="-439209" algn="l" defTabSz="1756837" rtl="0" eaLnBrk="1" latinLnBrk="0" hangingPunct="1">
        <a:lnSpc>
          <a:spcPct val="90000"/>
        </a:lnSpc>
        <a:spcBef>
          <a:spcPts val="1921"/>
        </a:spcBef>
        <a:buFont typeface="Arial" panose="020B0604020202020204" pitchFamily="34" charset="0"/>
        <a:buChar char="•"/>
        <a:defRPr kumimoji="1" sz="5380" kern="1200">
          <a:solidFill>
            <a:schemeClr val="tx1"/>
          </a:solidFill>
          <a:latin typeface="+mn-lt"/>
          <a:ea typeface="+mn-ea"/>
          <a:cs typeface="+mn-cs"/>
        </a:defRPr>
      </a:lvl1pPr>
      <a:lvl2pPr marL="131762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4611" kern="1200">
          <a:solidFill>
            <a:schemeClr val="tx1"/>
          </a:solidFill>
          <a:latin typeface="+mn-lt"/>
          <a:ea typeface="+mn-ea"/>
          <a:cs typeface="+mn-cs"/>
        </a:defRPr>
      </a:lvl2pPr>
      <a:lvl3pPr marL="219604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843" kern="1200">
          <a:solidFill>
            <a:schemeClr val="tx1"/>
          </a:solidFill>
          <a:latin typeface="+mn-lt"/>
          <a:ea typeface="+mn-ea"/>
          <a:cs typeface="+mn-cs"/>
        </a:defRPr>
      </a:lvl3pPr>
      <a:lvl4pPr marL="3074464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952883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831301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709719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58813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46655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1pPr>
      <a:lvl2pPr marL="878418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2pPr>
      <a:lvl3pPr marL="175683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3pPr>
      <a:lvl4pPr marL="2635255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513673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392092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27051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148929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02734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7">
            <a:extLst>
              <a:ext uri="{FF2B5EF4-FFF2-40B4-BE49-F238E27FC236}">
                <a16:creationId xmlns:a16="http://schemas.microsoft.com/office/drawing/2014/main" id="{6A8F4F51-6B98-D887-C49B-295087089E7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3509696" y="5941705"/>
            <a:ext cx="9421813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en-US" altLang="ja-JP" sz="8800" b="1" dirty="0">
                <a:solidFill>
                  <a:srgbClr val="50412E"/>
                </a:solidFill>
                <a:latin typeface="Cooper Std Black" pitchFamily="18" charset="0"/>
              </a:rPr>
              <a:t>TIMETABLE</a:t>
            </a:r>
          </a:p>
        </p:txBody>
      </p:sp>
      <p:grpSp>
        <p:nvGrpSpPr>
          <p:cNvPr id="5" name="グループ化 10">
            <a:extLst>
              <a:ext uri="{FF2B5EF4-FFF2-40B4-BE49-F238E27FC236}">
                <a16:creationId xmlns:a16="http://schemas.microsoft.com/office/drawing/2014/main" id="{77199D24-9376-B553-0B59-566E0CEE7088}"/>
              </a:ext>
            </a:extLst>
          </p:cNvPr>
          <p:cNvGrpSpPr>
            <a:grpSpLocks/>
          </p:cNvGrpSpPr>
          <p:nvPr/>
        </p:nvGrpSpPr>
        <p:grpSpPr bwMode="auto">
          <a:xfrm rot="16200000">
            <a:off x="13011021" y="3151796"/>
            <a:ext cx="12630150" cy="6964363"/>
            <a:chOff x="228600" y="15595441"/>
            <a:chExt cx="12630149" cy="6964680"/>
          </a:xfrm>
        </p:grpSpPr>
        <p:pic>
          <p:nvPicPr>
            <p:cNvPr id="7" name="図 8" descr="iStock_000040205874_Large.jpg">
              <a:extLst>
                <a:ext uri="{FF2B5EF4-FFF2-40B4-BE49-F238E27FC236}">
                  <a16:creationId xmlns:a16="http://schemas.microsoft.com/office/drawing/2014/main" id="{C2EEB331-82DB-C73E-6075-9565CE0875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5595441"/>
              <a:ext cx="12630149" cy="6964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テキスト ボックス 9">
              <a:extLst>
                <a:ext uri="{FF2B5EF4-FFF2-40B4-BE49-F238E27FC236}">
                  <a16:creationId xmlns:a16="http://schemas.microsoft.com/office/drawing/2014/main" id="{E58FD613-1281-F7D2-8FA1-C3D9439D52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0275" y="16259175"/>
              <a:ext cx="862965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/>
              <a:r>
                <a:rPr lang="en-US" altLang="ja-JP" sz="6600">
                  <a:solidFill>
                    <a:schemeClr val="bg1"/>
                  </a:solidFill>
                  <a:latin typeface="MV Boli" panose="02000500030200090000" pitchFamily="2" charset="0"/>
                </a:rPr>
                <a:t>Information</a:t>
              </a:r>
              <a:endParaRPr lang="ja-JP" altLang="en-US" sz="6600">
                <a:solidFill>
                  <a:schemeClr val="bg1"/>
                </a:solidFill>
                <a:latin typeface="MV Boli" panose="02000500030200090000" pitchFamily="2" charset="0"/>
              </a:endParaRPr>
            </a:p>
          </p:txBody>
        </p:sp>
      </p:grpSp>
      <p:pic>
        <p:nvPicPr>
          <p:cNvPr id="6" name="図 5">
            <a:extLst>
              <a:ext uri="{FF2B5EF4-FFF2-40B4-BE49-F238E27FC236}">
                <a16:creationId xmlns:a16="http://schemas.microsoft.com/office/drawing/2014/main" id="{1FEC1FE4-A9ED-42C3-9207-1ADCA73B30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871914" y="87748"/>
            <a:ext cx="12241829" cy="13046571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08052A6-7A6F-388A-72B3-7CD36D4AB172}"/>
              </a:ext>
            </a:extLst>
          </p:cNvPr>
          <p:cNvSpPr txBox="1"/>
          <p:nvPr/>
        </p:nvSpPr>
        <p:spPr>
          <a:xfrm rot="16200000">
            <a:off x="5082363" y="6269150"/>
            <a:ext cx="47208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スケジュール見本</a:t>
            </a:r>
          </a:p>
        </p:txBody>
      </p:sp>
    </p:spTree>
    <p:extLst>
      <p:ext uri="{BB962C8B-B14F-4D97-AF65-F5344CB8AC3E}">
        <p14:creationId xmlns:p14="http://schemas.microsoft.com/office/powerpoint/2010/main" val="19421983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</TotalTime>
  <Words>4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Cooper Std Black</vt:lpstr>
      <vt:lpstr>Meiryo UI</vt:lpstr>
      <vt:lpstr>Aptos</vt:lpstr>
      <vt:lpstr>Aptos Display</vt:lpstr>
      <vt:lpstr>Arial</vt:lpstr>
      <vt:lpstr>MV Boli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石富 敦子</dc:creator>
  <cp:lastModifiedBy>石富 敦子</cp:lastModifiedBy>
  <cp:revision>9</cp:revision>
  <dcterms:created xsi:type="dcterms:W3CDTF">2024-03-12T09:02:03Z</dcterms:created>
  <dcterms:modified xsi:type="dcterms:W3CDTF">2024-03-13T05:16:18Z</dcterms:modified>
</cp:coreProperties>
</file>