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3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E95"/>
    <a:srgbClr val="4472C4"/>
    <a:srgbClr val="009A44"/>
    <a:srgbClr val="595959"/>
    <a:srgbClr val="D9D9D9"/>
    <a:srgbClr val="FFB7B7"/>
    <a:srgbClr val="E8435F"/>
    <a:srgbClr val="FF999A"/>
    <a:srgbClr val="ABFBB3"/>
    <a:srgbClr val="007F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54" autoAdjust="0"/>
    <p:restoredTop sz="95441" autoAdjust="0"/>
  </p:normalViewPr>
  <p:slideViewPr>
    <p:cSldViewPr snapToGrid="0">
      <p:cViewPr varScale="1">
        <p:scale>
          <a:sx n="86" d="100"/>
          <a:sy n="86" d="100"/>
        </p:scale>
        <p:origin x="94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A506CE-5504-4CF8-800A-0E927F58D9B4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BBAD97-5476-4503-867B-5861859E9F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3803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458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2756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03494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 userDrawn="1"/>
        </p:nvSpPr>
        <p:spPr>
          <a:xfrm rot="5400000">
            <a:off x="7494119" y="2155808"/>
            <a:ext cx="6858000" cy="254871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510156" y="516467"/>
            <a:ext cx="1036285" cy="906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879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1004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643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7263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2265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2924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7801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627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E4E-6096-4B10-B420-B83F93403AF6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4096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620E4E-6096-4B10-B420-B83F93403AF6}" type="datetimeFigureOut">
              <a:rPr kumimoji="1" lang="ja-JP" altLang="en-US" smtClean="0"/>
              <a:t>2022/2/8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09A0B1-01AC-4554-9F8F-C3CEF9ABC6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3307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9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 txBox="1">
            <a:spLocks/>
          </p:cNvSpPr>
          <p:nvPr/>
        </p:nvSpPr>
        <p:spPr>
          <a:xfrm rot="5400000">
            <a:off x="4835746" y="2715525"/>
            <a:ext cx="5879332" cy="135167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5200" dirty="0">
                <a:latin typeface="Meiryo UI" panose="020B0604030504040204" pitchFamily="50" charset="-128"/>
                <a:ea typeface="Meiryo UI" panose="020B0604030504040204" pitchFamily="50" charset="-128"/>
              </a:rPr>
              <a:t>地震が発生しました。</a:t>
            </a:r>
            <a:endParaRPr lang="en-US" altLang="ja-JP" sz="5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ja-JP" altLang="en-US" sz="5200" dirty="0">
                <a:latin typeface="Meiryo UI" panose="020B0604030504040204" pitchFamily="50" charset="-128"/>
                <a:ea typeface="Meiryo UI" panose="020B0604030504040204" pitchFamily="50" charset="-128"/>
              </a:rPr>
              <a:t>安全にご注意ください</a:t>
            </a:r>
            <a:r>
              <a:rPr lang="ja-JP" altLang="en-US" sz="5400" dirty="0">
                <a:latin typeface="Meiryo UI" panose="020B0604030504040204" pitchFamily="50" charset="-128"/>
                <a:ea typeface="Meiryo UI" panose="020B0604030504040204" pitchFamily="50" charset="-128"/>
              </a:rPr>
              <a:t>。</a:t>
            </a:r>
            <a:endParaRPr lang="en-US" altLang="ja-JP" sz="5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コンテンツ プレースホルダー 2"/>
          <p:cNvSpPr txBox="1">
            <a:spLocks/>
          </p:cNvSpPr>
          <p:nvPr/>
        </p:nvSpPr>
        <p:spPr>
          <a:xfrm rot="5400000">
            <a:off x="4327796" y="4548249"/>
            <a:ext cx="2741402" cy="8277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ja-JP" sz="8000">
                <a:latin typeface="Meiryo UI" panose="020B0604030504040204" pitchFamily="50" charset="-128"/>
                <a:ea typeface="Meiryo UI" panose="020B0604030504040204" pitchFamily="50" charset="-128"/>
              </a:rPr>
              <a:t>4</a:t>
            </a:r>
          </a:p>
        </p:txBody>
      </p:sp>
      <p:sp>
        <p:nvSpPr>
          <p:cNvPr id="5" name="コンテンツ プレースホルダー 2"/>
          <p:cNvSpPr txBox="1">
            <a:spLocks/>
          </p:cNvSpPr>
          <p:nvPr/>
        </p:nvSpPr>
        <p:spPr>
          <a:xfrm rot="5400000">
            <a:off x="2642353" y="4142452"/>
            <a:ext cx="3380279" cy="8277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ja-JP" sz="8000">
                <a:latin typeface="Meiryo UI" panose="020B0604030504040204" pitchFamily="50" charset="-128"/>
                <a:ea typeface="Meiryo UI" panose="020B0604030504040204" pitchFamily="50" charset="-128"/>
              </a:rPr>
              <a:t>M3.0</a:t>
            </a:r>
          </a:p>
        </p:txBody>
      </p:sp>
      <p:sp>
        <p:nvSpPr>
          <p:cNvPr id="6" name="コンテンツ プレースホルダー 2"/>
          <p:cNvSpPr txBox="1">
            <a:spLocks/>
          </p:cNvSpPr>
          <p:nvPr/>
        </p:nvSpPr>
        <p:spPr>
          <a:xfrm rot="5400000">
            <a:off x="4008838" y="1558985"/>
            <a:ext cx="3042326" cy="8277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3600" dirty="0">
                <a:latin typeface="Meiryo UI" panose="020B0604030504040204" pitchFamily="50" charset="-128"/>
                <a:ea typeface="Meiryo UI" panose="020B0604030504040204" pitchFamily="50" charset="-128"/>
              </a:rPr>
              <a:t>最大震度</a:t>
            </a:r>
            <a:endParaRPr lang="en-US" altLang="ja-JP" sz="3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コンテンツ プレースホルダー 2"/>
          <p:cNvSpPr txBox="1">
            <a:spLocks/>
          </p:cNvSpPr>
          <p:nvPr/>
        </p:nvSpPr>
        <p:spPr>
          <a:xfrm rot="5400000">
            <a:off x="2439267" y="1558985"/>
            <a:ext cx="3042326" cy="8277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3600">
                <a:latin typeface="Meiryo UI" panose="020B0604030504040204" pitchFamily="50" charset="-128"/>
                <a:ea typeface="Meiryo UI" panose="020B0604030504040204" pitchFamily="50" charset="-128"/>
              </a:rPr>
              <a:t>規模</a:t>
            </a:r>
            <a:endParaRPr lang="en-US" altLang="ja-JP" sz="360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" name="コンテンツ プレースホルダー 2"/>
          <p:cNvSpPr txBox="1">
            <a:spLocks/>
          </p:cNvSpPr>
          <p:nvPr/>
        </p:nvSpPr>
        <p:spPr>
          <a:xfrm rot="5400000">
            <a:off x="638459" y="1558985"/>
            <a:ext cx="3042326" cy="8277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3200">
                <a:latin typeface="Meiryo UI" panose="020B0604030504040204" pitchFamily="50" charset="-128"/>
                <a:ea typeface="Meiryo UI" panose="020B0604030504040204" pitchFamily="50" charset="-128"/>
              </a:rPr>
              <a:t>震源地</a:t>
            </a:r>
            <a:endParaRPr lang="en-US" altLang="ja-JP" sz="320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コンテンツ プレースホルダー 2"/>
          <p:cNvSpPr txBox="1">
            <a:spLocks/>
          </p:cNvSpPr>
          <p:nvPr/>
        </p:nvSpPr>
        <p:spPr>
          <a:xfrm rot="5400000">
            <a:off x="-155622" y="1346620"/>
            <a:ext cx="2617595" cy="8277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3200">
                <a:latin typeface="Meiryo UI" panose="020B0604030504040204" pitchFamily="50" charset="-128"/>
                <a:ea typeface="Meiryo UI" panose="020B0604030504040204" pitchFamily="50" charset="-128"/>
              </a:rPr>
              <a:t>発生時刻</a:t>
            </a:r>
            <a:endParaRPr lang="en-US" altLang="ja-JP" sz="320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" name="コンテンツ プレースホルダー 2"/>
          <p:cNvSpPr txBox="1">
            <a:spLocks/>
          </p:cNvSpPr>
          <p:nvPr/>
        </p:nvSpPr>
        <p:spPr>
          <a:xfrm rot="5400000">
            <a:off x="-747154" y="4320717"/>
            <a:ext cx="3800658" cy="8277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ja-JP" sz="360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lang="ja-JP" altLang="en-US" sz="3600">
                <a:latin typeface="Meiryo UI" panose="020B0604030504040204" pitchFamily="50" charset="-128"/>
                <a:ea typeface="Meiryo UI" panose="020B0604030504040204" pitchFamily="50" charset="-128"/>
              </a:rPr>
              <a:t>月</a:t>
            </a:r>
            <a:r>
              <a:rPr lang="en-US" altLang="ja-JP" sz="360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lang="ja-JP" altLang="en-US" sz="3600">
                <a:latin typeface="Meiryo UI" panose="020B0604030504040204" pitchFamily="50" charset="-128"/>
                <a:ea typeface="Meiryo UI" panose="020B0604030504040204" pitchFamily="50" charset="-128"/>
              </a:rPr>
              <a:t>日</a:t>
            </a:r>
            <a:r>
              <a:rPr lang="en-US" altLang="ja-JP" sz="360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lang="ja-JP" altLang="en-US" sz="3600">
                <a:latin typeface="Meiryo UI" panose="020B0604030504040204" pitchFamily="50" charset="-128"/>
                <a:ea typeface="Meiryo UI" panose="020B0604030504040204" pitchFamily="50" charset="-128"/>
              </a:rPr>
              <a:t>時</a:t>
            </a:r>
            <a:r>
              <a:rPr lang="en-US" altLang="ja-JP" sz="360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lang="ja-JP" altLang="en-US" sz="3600">
                <a:latin typeface="Meiryo UI" panose="020B0604030504040204" pitchFamily="50" charset="-128"/>
                <a:ea typeface="Meiryo UI" panose="020B0604030504040204" pitchFamily="50" charset="-128"/>
              </a:rPr>
              <a:t>分頃</a:t>
            </a:r>
            <a:endParaRPr lang="en-US" altLang="ja-JP" sz="360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コンテンツ プレースホルダー 2"/>
          <p:cNvSpPr txBox="1">
            <a:spLocks/>
          </p:cNvSpPr>
          <p:nvPr/>
        </p:nvSpPr>
        <p:spPr>
          <a:xfrm rot="5400000">
            <a:off x="1256113" y="3644740"/>
            <a:ext cx="1807018" cy="8277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3600">
                <a:latin typeface="Meiryo UI" panose="020B0604030504040204" pitchFamily="50" charset="-128"/>
                <a:ea typeface="Meiryo UI" panose="020B0604030504040204" pitchFamily="50" charset="-128"/>
              </a:rPr>
              <a:t>●●沖</a:t>
            </a:r>
            <a:endParaRPr lang="en-US" altLang="ja-JP" sz="3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コンテンツ プレースホルダー 2"/>
          <p:cNvSpPr txBox="1">
            <a:spLocks/>
          </p:cNvSpPr>
          <p:nvPr/>
        </p:nvSpPr>
        <p:spPr>
          <a:xfrm rot="5400000">
            <a:off x="8742184" y="3287409"/>
            <a:ext cx="4572229" cy="9966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66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地震速報</a:t>
            </a:r>
            <a:endParaRPr lang="en-US" altLang="ja-JP" sz="66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7911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1246</TotalTime>
  <Words>32</Words>
  <PresentationFormat>ワイド画面</PresentationFormat>
  <Paragraphs>11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 UI</vt:lpstr>
      <vt:lpstr>游ゴシック</vt:lpstr>
      <vt:lpstr>游ゴシック Light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2021-07-31T03:23:25Z</dcterms:created>
  <dcterms:modified xsi:type="dcterms:W3CDTF">2022-02-08T07:05:46Z</dcterms:modified>
</cp:coreProperties>
</file>