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5441" autoAdjust="0"/>
  </p:normalViewPr>
  <p:slideViewPr>
    <p:cSldViewPr snapToGrid="0">
      <p:cViewPr varScale="1">
        <p:scale>
          <a:sx n="86" d="100"/>
          <a:sy n="86" d="100"/>
        </p:scale>
        <p:origin x="8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>
          <a:xfrm rot="5400000">
            <a:off x="-2154642" y="2155808"/>
            <a:ext cx="6858000" cy="25487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1395" y="516467"/>
            <a:ext cx="1036285" cy="90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15829AA-7432-C355-B3E8-77C128385BED}"/>
              </a:ext>
            </a:extLst>
          </p:cNvPr>
          <p:cNvGrpSpPr/>
          <p:nvPr/>
        </p:nvGrpSpPr>
        <p:grpSpPr>
          <a:xfrm rot="10800000">
            <a:off x="739300" y="451697"/>
            <a:ext cx="10787329" cy="6183224"/>
            <a:chOff x="739300" y="451697"/>
            <a:chExt cx="10787329" cy="6183224"/>
          </a:xfrm>
        </p:grpSpPr>
        <p:sp>
          <p:nvSpPr>
            <p:cNvPr id="3" name="コンテンツ プレースホルダー 2"/>
            <p:cNvSpPr txBox="1">
              <a:spLocks/>
            </p:cNvSpPr>
            <p:nvPr/>
          </p:nvSpPr>
          <p:spPr>
            <a:xfrm rot="5400000">
              <a:off x="4835746" y="2715525"/>
              <a:ext cx="5879332" cy="135167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52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地震が発生しました。</a:t>
              </a:r>
              <a:endParaRPr lang="en-US" altLang="ja-JP" sz="52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52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安全にご注意ください</a:t>
              </a:r>
              <a:r>
                <a:rPr lang="ja-JP" altLang="en-US" sz="5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。</a:t>
              </a:r>
              <a:endParaRPr lang="en-US" altLang="ja-JP" sz="5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" name="コンテンツ プレースホルダー 2"/>
            <p:cNvSpPr txBox="1">
              <a:spLocks/>
            </p:cNvSpPr>
            <p:nvPr/>
          </p:nvSpPr>
          <p:spPr>
            <a:xfrm rot="5400000">
              <a:off x="4327796" y="4548249"/>
              <a:ext cx="2741402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ja-JP" sz="8000">
                  <a:latin typeface="Meiryo UI" panose="020B0604030504040204" pitchFamily="50" charset="-128"/>
                  <a:ea typeface="Meiryo UI" panose="020B0604030504040204" pitchFamily="50" charset="-128"/>
                </a:rPr>
                <a:t>4</a:t>
              </a:r>
            </a:p>
          </p:txBody>
        </p:sp>
        <p:sp>
          <p:nvSpPr>
            <p:cNvPr id="5" name="コンテンツ プレースホルダー 2"/>
            <p:cNvSpPr txBox="1">
              <a:spLocks/>
            </p:cNvSpPr>
            <p:nvPr/>
          </p:nvSpPr>
          <p:spPr>
            <a:xfrm rot="5400000">
              <a:off x="2642353" y="4142452"/>
              <a:ext cx="3380279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ja-JP" sz="8000">
                  <a:latin typeface="Meiryo UI" panose="020B0604030504040204" pitchFamily="50" charset="-128"/>
                  <a:ea typeface="Meiryo UI" panose="020B0604030504040204" pitchFamily="50" charset="-128"/>
                </a:rPr>
                <a:t>M3.0</a:t>
              </a:r>
            </a:p>
          </p:txBody>
        </p:sp>
        <p:sp>
          <p:nvSpPr>
            <p:cNvPr id="6" name="コンテンツ プレースホルダー 2"/>
            <p:cNvSpPr txBox="1">
              <a:spLocks/>
            </p:cNvSpPr>
            <p:nvPr/>
          </p:nvSpPr>
          <p:spPr>
            <a:xfrm rot="5400000">
              <a:off x="4008838" y="1558985"/>
              <a:ext cx="3042326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36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最大震度</a:t>
              </a:r>
              <a:endPara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" name="コンテンツ プレースホルダー 2"/>
            <p:cNvSpPr txBox="1">
              <a:spLocks/>
            </p:cNvSpPr>
            <p:nvPr/>
          </p:nvSpPr>
          <p:spPr>
            <a:xfrm rot="5400000">
              <a:off x="2439267" y="1558985"/>
              <a:ext cx="3042326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規模</a:t>
              </a:r>
              <a:endParaRPr lang="en-US" altLang="ja-JP" sz="360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" name="コンテンツ プレースホルダー 2"/>
            <p:cNvSpPr txBox="1">
              <a:spLocks/>
            </p:cNvSpPr>
            <p:nvPr/>
          </p:nvSpPr>
          <p:spPr>
            <a:xfrm rot="5400000">
              <a:off x="638459" y="1558985"/>
              <a:ext cx="3042326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3200">
                  <a:latin typeface="Meiryo UI" panose="020B0604030504040204" pitchFamily="50" charset="-128"/>
                  <a:ea typeface="Meiryo UI" panose="020B0604030504040204" pitchFamily="50" charset="-128"/>
                </a:rPr>
                <a:t>震源地</a:t>
              </a:r>
              <a:endParaRPr lang="en-US" altLang="ja-JP" sz="320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9" name="コンテンツ プレースホルダー 2"/>
            <p:cNvSpPr txBox="1">
              <a:spLocks/>
            </p:cNvSpPr>
            <p:nvPr/>
          </p:nvSpPr>
          <p:spPr>
            <a:xfrm rot="5400000">
              <a:off x="-155622" y="1346620"/>
              <a:ext cx="2617595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3200">
                  <a:latin typeface="Meiryo UI" panose="020B0604030504040204" pitchFamily="50" charset="-128"/>
                  <a:ea typeface="Meiryo UI" panose="020B0604030504040204" pitchFamily="50" charset="-128"/>
                </a:rPr>
                <a:t>発生時刻</a:t>
              </a:r>
              <a:endParaRPr lang="en-US" altLang="ja-JP" sz="320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" name="コンテンツ プレースホルダー 2"/>
            <p:cNvSpPr txBox="1">
              <a:spLocks/>
            </p:cNvSpPr>
            <p:nvPr/>
          </p:nvSpPr>
          <p:spPr>
            <a:xfrm rot="5400000">
              <a:off x="-747154" y="4320717"/>
              <a:ext cx="3800658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ja-JP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月</a:t>
              </a:r>
              <a:r>
                <a:rPr lang="en-US" altLang="ja-JP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日</a:t>
              </a:r>
              <a:r>
                <a:rPr lang="en-US" altLang="ja-JP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時</a:t>
              </a:r>
              <a:r>
                <a:rPr lang="en-US" altLang="ja-JP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分頃</a:t>
              </a:r>
              <a:endParaRPr lang="en-US" altLang="ja-JP" sz="360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1" name="コンテンツ プレースホルダー 2"/>
            <p:cNvSpPr txBox="1">
              <a:spLocks/>
            </p:cNvSpPr>
            <p:nvPr/>
          </p:nvSpPr>
          <p:spPr>
            <a:xfrm rot="5400000">
              <a:off x="1256113" y="3644740"/>
              <a:ext cx="1807018" cy="827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3600">
                  <a:latin typeface="Meiryo UI" panose="020B0604030504040204" pitchFamily="50" charset="-128"/>
                  <a:ea typeface="Meiryo UI" panose="020B0604030504040204" pitchFamily="50" charset="-128"/>
                </a:rPr>
                <a:t>●●沖</a:t>
              </a:r>
              <a:endPara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3" name="コンテンツ プレースホルダー 2"/>
            <p:cNvSpPr txBox="1">
              <a:spLocks/>
            </p:cNvSpPr>
            <p:nvPr/>
          </p:nvSpPr>
          <p:spPr>
            <a:xfrm rot="5400000">
              <a:off x="8742184" y="3287409"/>
              <a:ext cx="4572229" cy="9966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kumimoji="1"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ja-JP" altLang="en-US" sz="6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地震速報</a:t>
              </a:r>
              <a:endParaRPr lang="en-US" altLang="ja-JP" sz="6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112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32</Words>
  <Application>Microsoft Office PowerPoint</Application>
  <PresentationFormat>ワイド画面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1</cp:revision>
  <dcterms:created xsi:type="dcterms:W3CDTF">2021-07-31T03:23:25Z</dcterms:created>
  <dcterms:modified xsi:type="dcterms:W3CDTF">2024-03-12T10:24:38Z</dcterms:modified>
</cp:coreProperties>
</file>