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2" d="100"/>
          <a:sy n="82" d="100"/>
        </p:scale>
        <p:origin x="89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8519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6289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77876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812600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9209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4718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8111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4938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5" name="正方形/長方形 4"/>
          <p:cNvSpPr/>
          <p:nvPr userDrawn="1"/>
        </p:nvSpPr>
        <p:spPr>
          <a:xfrm rot="5400000">
            <a:off x="3557477" y="-1733017"/>
            <a:ext cx="6948000" cy="1032104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/>
          </a:p>
        </p:txBody>
      </p:sp>
      <p:sp>
        <p:nvSpPr>
          <p:cNvPr id="6" name="角丸四角形 5"/>
          <p:cNvSpPr/>
          <p:nvPr userDrawn="1"/>
        </p:nvSpPr>
        <p:spPr>
          <a:xfrm rot="5400000">
            <a:off x="2704879" y="-51180"/>
            <a:ext cx="6600092" cy="6986953"/>
          </a:xfrm>
          <a:prstGeom prst="roundRect">
            <a:avLst>
              <a:gd name="adj" fmla="val 41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テキスト ボックス 6"/>
          <p:cNvSpPr txBox="1"/>
          <p:nvPr userDrawn="1"/>
        </p:nvSpPr>
        <p:spPr>
          <a:xfrm rot="5400000">
            <a:off x="7560514" y="2558302"/>
            <a:ext cx="6858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新型コロナウィルス</a:t>
            </a:r>
            <a:endParaRPr kumimoji="1" lang="en-US" altLang="ja-JP" sz="54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kumimoji="1" lang="ja-JP" altLang="en-US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対策実施中</a:t>
            </a:r>
          </a:p>
        </p:txBody>
      </p:sp>
      <p:sp>
        <p:nvSpPr>
          <p:cNvPr id="8" name="テキスト ボックス 7"/>
          <p:cNvSpPr txBox="1"/>
          <p:nvPr userDrawn="1"/>
        </p:nvSpPr>
        <p:spPr>
          <a:xfrm rot="5400000">
            <a:off x="6493219" y="3250799"/>
            <a:ext cx="6811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お客様に安心してご利用いただける環境づくりに努めます。</a:t>
            </a:r>
          </a:p>
        </p:txBody>
      </p:sp>
      <p:pic>
        <p:nvPicPr>
          <p:cNvPr id="10" name="図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51471" y="424137"/>
            <a:ext cx="6049108" cy="6036319"/>
          </a:xfrm>
          <a:prstGeom prst="rect">
            <a:avLst/>
          </a:prstGeom>
        </p:spPr>
      </p:pic>
      <p:sp>
        <p:nvSpPr>
          <p:cNvPr id="11" name="楕円 10"/>
          <p:cNvSpPr/>
          <p:nvPr userDrawn="1"/>
        </p:nvSpPr>
        <p:spPr>
          <a:xfrm rot="5400000">
            <a:off x="5059394" y="2681571"/>
            <a:ext cx="1867711" cy="15077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 userDrawn="1"/>
        </p:nvSpPr>
        <p:spPr>
          <a:xfrm rot="5400000">
            <a:off x="3658415" y="1118881"/>
            <a:ext cx="1632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除菌・消毒</a:t>
            </a:r>
          </a:p>
        </p:txBody>
      </p:sp>
      <p:sp>
        <p:nvSpPr>
          <p:cNvPr id="13" name="テキスト ボックス 12"/>
          <p:cNvSpPr txBox="1"/>
          <p:nvPr userDrawn="1"/>
        </p:nvSpPr>
        <p:spPr>
          <a:xfrm rot="5400000">
            <a:off x="5728163" y="1118881"/>
            <a:ext cx="17736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マスクの着用</a:t>
            </a:r>
          </a:p>
        </p:txBody>
      </p:sp>
      <p:sp>
        <p:nvSpPr>
          <p:cNvPr id="14" name="テキスト ボックス 13"/>
          <p:cNvSpPr txBox="1"/>
          <p:nvPr userDrawn="1"/>
        </p:nvSpPr>
        <p:spPr>
          <a:xfrm rot="5400000">
            <a:off x="7909411" y="1118881"/>
            <a:ext cx="16262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定期的な換気</a:t>
            </a:r>
          </a:p>
        </p:txBody>
      </p:sp>
      <p:sp>
        <p:nvSpPr>
          <p:cNvPr id="15" name="テキスト ボックス 14"/>
          <p:cNvSpPr txBox="1"/>
          <p:nvPr userDrawn="1"/>
        </p:nvSpPr>
        <p:spPr>
          <a:xfrm rot="5400000">
            <a:off x="3638959" y="3256002"/>
            <a:ext cx="1632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手指の消毒</a:t>
            </a:r>
          </a:p>
        </p:txBody>
      </p:sp>
      <p:sp>
        <p:nvSpPr>
          <p:cNvPr id="16" name="テキスト ボックス 15"/>
          <p:cNvSpPr txBox="1"/>
          <p:nvPr userDrawn="1"/>
        </p:nvSpPr>
        <p:spPr>
          <a:xfrm rot="5400000">
            <a:off x="7962781" y="3256002"/>
            <a:ext cx="1533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毎日の検温</a:t>
            </a:r>
          </a:p>
        </p:txBody>
      </p:sp>
      <p:sp>
        <p:nvSpPr>
          <p:cNvPr id="17" name="テキスト ボックス 16"/>
          <p:cNvSpPr txBox="1"/>
          <p:nvPr userDrawn="1"/>
        </p:nvSpPr>
        <p:spPr>
          <a:xfrm rot="5400000">
            <a:off x="5697226" y="5409057"/>
            <a:ext cx="17794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こまめな手洗い</a:t>
            </a:r>
          </a:p>
        </p:txBody>
      </p:sp>
      <p:sp>
        <p:nvSpPr>
          <p:cNvPr id="18" name="テキスト ボックス 17"/>
          <p:cNvSpPr txBox="1"/>
          <p:nvPr userDrawn="1"/>
        </p:nvSpPr>
        <p:spPr>
          <a:xfrm rot="5400000">
            <a:off x="3548910" y="5409057"/>
            <a:ext cx="17617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距離を取る</a:t>
            </a:r>
          </a:p>
        </p:txBody>
      </p:sp>
      <p:sp>
        <p:nvSpPr>
          <p:cNvPr id="19" name="テキスト ボックス 18"/>
          <p:cNvSpPr txBox="1"/>
          <p:nvPr userDrawn="1"/>
        </p:nvSpPr>
        <p:spPr>
          <a:xfrm rot="5400000">
            <a:off x="7843801" y="5409057"/>
            <a:ext cx="17794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1600" b="1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こまめなうがい</a:t>
            </a:r>
          </a:p>
        </p:txBody>
      </p:sp>
    </p:spTree>
    <p:extLst>
      <p:ext uri="{BB962C8B-B14F-4D97-AF65-F5344CB8AC3E}">
        <p14:creationId xmlns:p14="http://schemas.microsoft.com/office/powerpoint/2010/main" val="33335105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3466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96661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ED2E3-8E99-4471-B2B0-76FC4889A067}" type="datetimeFigureOut">
              <a:rPr kumimoji="1" lang="ja-JP" altLang="en-US" smtClean="0"/>
              <a:t>2024/3/12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7109C3-70DD-4189-B860-409656D9EC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5346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/>
          <p:cNvSpPr txBox="1"/>
          <p:nvPr/>
        </p:nvSpPr>
        <p:spPr>
          <a:xfrm rot="5400000">
            <a:off x="155008" y="3142984"/>
            <a:ext cx="14657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店名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 rot="5400000">
            <a:off x="5170623" y="2846268"/>
            <a:ext cx="1658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安心して</a:t>
            </a:r>
            <a:endParaRPr kumimoji="1" lang="en-US" altLang="ja-JP" sz="24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ご来店</a:t>
            </a:r>
            <a:endParaRPr kumimoji="1" lang="en-US" altLang="ja-JP" sz="2400" b="1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2400" b="1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524168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</Words>
  <Application>Microsoft Office PowerPoint</Application>
  <PresentationFormat>ワイド画面</PresentationFormat>
  <Paragraphs>4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HGP創英角ｺﾞｼｯｸUB</vt:lpstr>
      <vt:lpstr>メイリオ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石富 敦子</cp:lastModifiedBy>
  <cp:revision>1</cp:revision>
  <dcterms:created xsi:type="dcterms:W3CDTF">2022-02-08T06:22:26Z</dcterms:created>
  <dcterms:modified xsi:type="dcterms:W3CDTF">2024-03-12T05:06:15Z</dcterms:modified>
</cp:coreProperties>
</file>