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2" d="100"/>
          <a:sy n="82" d="100"/>
        </p:scale>
        <p:origin x="8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51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289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76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260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920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71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111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493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 rot="5400000">
            <a:off x="1670801" y="-1733017"/>
            <a:ext cx="6948000" cy="1032104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6" name="角丸四角形 5"/>
          <p:cNvSpPr/>
          <p:nvPr userDrawn="1"/>
        </p:nvSpPr>
        <p:spPr>
          <a:xfrm rot="5400000">
            <a:off x="2704879" y="-51180"/>
            <a:ext cx="6600092" cy="6986953"/>
          </a:xfrm>
          <a:prstGeom prst="roundRect">
            <a:avLst>
              <a:gd name="adj" fmla="val 41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 userDrawn="1"/>
        </p:nvSpPr>
        <p:spPr>
          <a:xfrm rot="16200000">
            <a:off x="-2243253" y="2558302"/>
            <a:ext cx="685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新型コロナウィルス</a:t>
            </a:r>
            <a:endParaRPr kumimoji="1" lang="en-US" altLang="ja-JP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kumimoji="1"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対策実施中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 rot="16200000">
            <a:off x="-1146075" y="3250799"/>
            <a:ext cx="6811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お客様に安心してご利用いただける環境づくりに努めます。</a:t>
            </a: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51471" y="424137"/>
            <a:ext cx="6049108" cy="6036319"/>
          </a:xfrm>
          <a:prstGeom prst="rect">
            <a:avLst/>
          </a:prstGeom>
        </p:spPr>
      </p:pic>
      <p:sp>
        <p:nvSpPr>
          <p:cNvPr id="11" name="楕円 10"/>
          <p:cNvSpPr/>
          <p:nvPr userDrawn="1"/>
        </p:nvSpPr>
        <p:spPr>
          <a:xfrm rot="5400000">
            <a:off x="5059394" y="2681571"/>
            <a:ext cx="1867711" cy="15077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 userDrawn="1"/>
        </p:nvSpPr>
        <p:spPr>
          <a:xfrm rot="16200000">
            <a:off x="2477801" y="1118881"/>
            <a:ext cx="1632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除菌・消毒</a:t>
            </a:r>
          </a:p>
        </p:txBody>
      </p:sp>
      <p:sp>
        <p:nvSpPr>
          <p:cNvPr id="13" name="テキスト ボックス 12"/>
          <p:cNvSpPr txBox="1"/>
          <p:nvPr userDrawn="1"/>
        </p:nvSpPr>
        <p:spPr>
          <a:xfrm rot="16200000">
            <a:off x="4547549" y="1118881"/>
            <a:ext cx="1773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マスクの着用</a:t>
            </a:r>
          </a:p>
        </p:txBody>
      </p:sp>
      <p:sp>
        <p:nvSpPr>
          <p:cNvPr id="14" name="テキスト ボックス 13"/>
          <p:cNvSpPr txBox="1"/>
          <p:nvPr userDrawn="1"/>
        </p:nvSpPr>
        <p:spPr>
          <a:xfrm rot="16200000">
            <a:off x="6728797" y="1118881"/>
            <a:ext cx="1626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定期的な換気</a:t>
            </a:r>
          </a:p>
        </p:txBody>
      </p:sp>
      <p:sp>
        <p:nvSpPr>
          <p:cNvPr id="15" name="テキスト ボックス 14"/>
          <p:cNvSpPr txBox="1"/>
          <p:nvPr userDrawn="1"/>
        </p:nvSpPr>
        <p:spPr>
          <a:xfrm rot="16200000">
            <a:off x="2458345" y="3256002"/>
            <a:ext cx="1632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手指の消毒</a:t>
            </a:r>
          </a:p>
        </p:txBody>
      </p:sp>
      <p:sp>
        <p:nvSpPr>
          <p:cNvPr id="16" name="テキスト ボックス 15"/>
          <p:cNvSpPr txBox="1"/>
          <p:nvPr userDrawn="1"/>
        </p:nvSpPr>
        <p:spPr>
          <a:xfrm rot="16200000">
            <a:off x="6782167" y="3256002"/>
            <a:ext cx="1533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毎日の検温</a:t>
            </a:r>
          </a:p>
        </p:txBody>
      </p:sp>
      <p:sp>
        <p:nvSpPr>
          <p:cNvPr id="17" name="テキスト ボックス 16"/>
          <p:cNvSpPr txBox="1"/>
          <p:nvPr userDrawn="1"/>
        </p:nvSpPr>
        <p:spPr>
          <a:xfrm rot="16200000">
            <a:off x="4516612" y="5409057"/>
            <a:ext cx="1779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こまめな手洗い</a:t>
            </a:r>
          </a:p>
        </p:txBody>
      </p:sp>
      <p:sp>
        <p:nvSpPr>
          <p:cNvPr id="18" name="テキスト ボックス 17"/>
          <p:cNvSpPr txBox="1"/>
          <p:nvPr userDrawn="1"/>
        </p:nvSpPr>
        <p:spPr>
          <a:xfrm rot="16200000">
            <a:off x="2368296" y="5409057"/>
            <a:ext cx="1761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距離を取る</a:t>
            </a:r>
          </a:p>
        </p:txBody>
      </p:sp>
      <p:sp>
        <p:nvSpPr>
          <p:cNvPr id="19" name="テキスト ボックス 18"/>
          <p:cNvSpPr txBox="1"/>
          <p:nvPr userDrawn="1"/>
        </p:nvSpPr>
        <p:spPr>
          <a:xfrm rot="16200000">
            <a:off x="6663187" y="5409057"/>
            <a:ext cx="1779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こまめなうがい</a:t>
            </a:r>
          </a:p>
        </p:txBody>
      </p:sp>
    </p:spTree>
    <p:extLst>
      <p:ext uri="{BB962C8B-B14F-4D97-AF65-F5344CB8AC3E}">
        <p14:creationId xmlns:p14="http://schemas.microsoft.com/office/powerpoint/2010/main" val="3333510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46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661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534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/>
        </p:nvSpPr>
        <p:spPr>
          <a:xfrm rot="16200000">
            <a:off x="10647177" y="3142984"/>
            <a:ext cx="1465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店名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 rot="16200000">
            <a:off x="5170623" y="2846268"/>
            <a:ext cx="1658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安心して</a:t>
            </a:r>
            <a:endParaRPr kumimoji="1" lang="en-US" altLang="ja-JP" sz="24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ご来店</a:t>
            </a:r>
            <a:endParaRPr kumimoji="1" lang="en-US" altLang="ja-JP" sz="24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53131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</Words>
  <Application>Microsoft Office PowerPoint</Application>
  <PresentationFormat>ワイド画面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2</cp:revision>
  <dcterms:created xsi:type="dcterms:W3CDTF">2022-02-08T06:22:26Z</dcterms:created>
  <dcterms:modified xsi:type="dcterms:W3CDTF">2024-03-12T05:12:05Z</dcterms:modified>
</cp:coreProperties>
</file>