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1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95"/>
    <a:srgbClr val="4472C4"/>
    <a:srgbClr val="009A44"/>
    <a:srgbClr val="595959"/>
    <a:srgbClr val="D9D9D9"/>
    <a:srgbClr val="FFB7B7"/>
    <a:srgbClr val="E8435F"/>
    <a:srgbClr val="FF999A"/>
    <a:srgbClr val="ABFBB3"/>
    <a:srgbClr val="007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54" autoAdjust="0"/>
    <p:restoredTop sz="95441" autoAdjust="0"/>
  </p:normalViewPr>
  <p:slideViewPr>
    <p:cSldViewPr snapToGrid="0">
      <p:cViewPr varScale="1">
        <p:scale>
          <a:sx n="86" d="100"/>
          <a:sy n="86" d="100"/>
        </p:scale>
        <p:origin x="9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506CE-5504-4CF8-800A-0E927F58D9B4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BAD97-5476-4503-867B-5861859E9F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3803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BAD97-5476-4503-867B-5861859E9F2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8289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58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75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349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楕円 1"/>
          <p:cNvSpPr/>
          <p:nvPr userDrawn="1"/>
        </p:nvSpPr>
        <p:spPr>
          <a:xfrm>
            <a:off x="6441856" y="4996878"/>
            <a:ext cx="1282222" cy="13076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フリーフォーム: 図形 6">
            <a:extLst>
              <a:ext uri="{FF2B5EF4-FFF2-40B4-BE49-F238E27FC236}">
                <a16:creationId xmlns:a16="http://schemas.microsoft.com/office/drawing/2014/main" id="{3009302C-23EA-415C-9160-68AC38FCE264}"/>
              </a:ext>
            </a:extLst>
          </p:cNvPr>
          <p:cNvSpPr/>
          <p:nvPr userDrawn="1"/>
        </p:nvSpPr>
        <p:spPr>
          <a:xfrm rot="5400000">
            <a:off x="7506629" y="3288312"/>
            <a:ext cx="5945221" cy="275617"/>
          </a:xfrm>
          <a:custGeom>
            <a:avLst/>
            <a:gdLst>
              <a:gd name="connsiteX0" fmla="*/ 0 w 17835662"/>
              <a:gd name="connsiteY0" fmla="*/ 0 h 826851"/>
              <a:gd name="connsiteX1" fmla="*/ 17835664 w 17835662"/>
              <a:gd name="connsiteY1" fmla="*/ 0 h 826851"/>
              <a:gd name="connsiteX2" fmla="*/ 17835664 w 17835662"/>
              <a:gd name="connsiteY2" fmla="*/ 826851 h 826851"/>
              <a:gd name="connsiteX3" fmla="*/ 1 w 17835662"/>
              <a:gd name="connsiteY3" fmla="*/ 826851 h 82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35662" h="826851">
                <a:moveTo>
                  <a:pt x="0" y="0"/>
                </a:moveTo>
                <a:lnTo>
                  <a:pt x="17835664" y="0"/>
                </a:lnTo>
                <a:lnTo>
                  <a:pt x="17835664" y="826851"/>
                </a:lnTo>
                <a:lnTo>
                  <a:pt x="1" y="826851"/>
                </a:lnTo>
                <a:close/>
              </a:path>
            </a:pathLst>
          </a:custGeom>
          <a:solidFill>
            <a:srgbClr val="FEE7A2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 userDrawn="1"/>
        </p:nvSpPr>
        <p:spPr>
          <a:xfrm rot="5400000">
            <a:off x="8723605" y="1200568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ja-JP" altLang="en-US" sz="3000" b="1" u="sng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人数制限</a:t>
            </a:r>
            <a:endParaRPr lang="ja-JP" altLang="en-US" sz="3000" b="1" u="sng" dirty="0">
              <a:solidFill>
                <a:schemeClr val="accent5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7807178-659C-4620-9C56-0094FB1F94D6}"/>
              </a:ext>
            </a:extLst>
          </p:cNvPr>
          <p:cNvSpPr txBox="1"/>
          <p:nvPr userDrawn="1"/>
        </p:nvSpPr>
        <p:spPr>
          <a:xfrm rot="5400000">
            <a:off x="7877432" y="2995233"/>
            <a:ext cx="595547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5000" b="1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お客様へのお知らせ</a:t>
            </a:r>
            <a:endParaRPr lang="en-US" altLang="ja-JP" sz="5000" b="1" dirty="0">
              <a:solidFill>
                <a:schemeClr val="accent5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 userDrawn="1"/>
        </p:nvSpPr>
        <p:spPr>
          <a:xfrm rot="5400000">
            <a:off x="4041572" y="1240014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ja-JP" altLang="en-US" sz="3000" b="1" u="sng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営業時間変更</a:t>
            </a:r>
          </a:p>
        </p:txBody>
      </p:sp>
      <p:sp>
        <p:nvSpPr>
          <p:cNvPr id="7" name="フリーフォーム: 図形 740">
            <a:extLst>
              <a:ext uri="{FF2B5EF4-FFF2-40B4-BE49-F238E27FC236}">
                <a16:creationId xmlns:a16="http://schemas.microsoft.com/office/drawing/2014/main" id="{787E56B3-8AC4-4964-87F3-BA3EA5F3C3B4}"/>
              </a:ext>
            </a:extLst>
          </p:cNvPr>
          <p:cNvSpPr/>
          <p:nvPr userDrawn="1"/>
        </p:nvSpPr>
        <p:spPr>
          <a:xfrm rot="5400000">
            <a:off x="3331000" y="536139"/>
            <a:ext cx="1195387" cy="1211262"/>
          </a:xfrm>
          <a:custGeom>
            <a:avLst/>
            <a:gdLst>
              <a:gd name="connsiteX0" fmla="*/ 223837 w 3586162"/>
              <a:gd name="connsiteY0" fmla="*/ 3633787 h 3633786"/>
              <a:gd name="connsiteX1" fmla="*/ 3362325 w 3586162"/>
              <a:gd name="connsiteY1" fmla="*/ 3633787 h 3633786"/>
              <a:gd name="connsiteX2" fmla="*/ 3586163 w 3586162"/>
              <a:gd name="connsiteY2" fmla="*/ 3409949 h 3633786"/>
              <a:gd name="connsiteX3" fmla="*/ 3586163 w 3586162"/>
              <a:gd name="connsiteY3" fmla="*/ 223837 h 3633786"/>
              <a:gd name="connsiteX4" fmla="*/ 3362325 w 3586162"/>
              <a:gd name="connsiteY4" fmla="*/ 0 h 3633786"/>
              <a:gd name="connsiteX5" fmla="*/ 223837 w 3586162"/>
              <a:gd name="connsiteY5" fmla="*/ 0 h 3633786"/>
              <a:gd name="connsiteX6" fmla="*/ 0 w 3586162"/>
              <a:gd name="connsiteY6" fmla="*/ 223837 h 3633786"/>
              <a:gd name="connsiteX7" fmla="*/ 0 w 3586162"/>
              <a:gd name="connsiteY7" fmla="*/ 3409949 h 3633786"/>
              <a:gd name="connsiteX8" fmla="*/ 223837 w 3586162"/>
              <a:gd name="connsiteY8" fmla="*/ 3633787 h 363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3786">
                <a:moveTo>
                  <a:pt x="223837" y="3633787"/>
                </a:moveTo>
                <a:lnTo>
                  <a:pt x="3362325" y="3633787"/>
                </a:lnTo>
                <a:cubicBezTo>
                  <a:pt x="3486150" y="3633787"/>
                  <a:pt x="3586163" y="3533776"/>
                  <a:pt x="3586163" y="3409949"/>
                </a:cubicBezTo>
                <a:lnTo>
                  <a:pt x="3586163" y="223837"/>
                </a:lnTo>
                <a:cubicBezTo>
                  <a:pt x="3586163" y="100011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1"/>
                  <a:pt x="0" y="223837"/>
                </a:cubicBezTo>
                <a:lnTo>
                  <a:pt x="0" y="3409949"/>
                </a:lnTo>
                <a:cubicBezTo>
                  <a:pt x="0" y="3529011"/>
                  <a:pt x="100013" y="3633787"/>
                  <a:pt x="223837" y="3633787"/>
                </a:cubicBezTo>
                <a:close/>
              </a:path>
            </a:pathLst>
          </a:custGeom>
          <a:solidFill>
            <a:srgbClr val="D9D9D9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/>
          </a:p>
        </p:txBody>
      </p:sp>
      <p:sp>
        <p:nvSpPr>
          <p:cNvPr id="8" name="フリーフォーム: 図形 741">
            <a:extLst>
              <a:ext uri="{FF2B5EF4-FFF2-40B4-BE49-F238E27FC236}">
                <a16:creationId xmlns:a16="http://schemas.microsoft.com/office/drawing/2014/main" id="{5AAAB9AD-EE6E-415B-8DFD-427177712F44}"/>
              </a:ext>
            </a:extLst>
          </p:cNvPr>
          <p:cNvSpPr/>
          <p:nvPr userDrawn="1"/>
        </p:nvSpPr>
        <p:spPr>
          <a:xfrm rot="5400000">
            <a:off x="1905425" y="521851"/>
            <a:ext cx="1195387" cy="1239838"/>
          </a:xfrm>
          <a:custGeom>
            <a:avLst/>
            <a:gdLst>
              <a:gd name="connsiteX0" fmla="*/ 223837 w 3586162"/>
              <a:gd name="connsiteY0" fmla="*/ 3719514 h 3719514"/>
              <a:gd name="connsiteX1" fmla="*/ 3362325 w 3586162"/>
              <a:gd name="connsiteY1" fmla="*/ 3719514 h 3719514"/>
              <a:gd name="connsiteX2" fmla="*/ 3586163 w 3586162"/>
              <a:gd name="connsiteY2" fmla="*/ 3495676 h 3719514"/>
              <a:gd name="connsiteX3" fmla="*/ 3586163 w 3586162"/>
              <a:gd name="connsiteY3" fmla="*/ 223838 h 3719514"/>
              <a:gd name="connsiteX4" fmla="*/ 3362325 w 3586162"/>
              <a:gd name="connsiteY4" fmla="*/ 0 h 3719514"/>
              <a:gd name="connsiteX5" fmla="*/ 223837 w 3586162"/>
              <a:gd name="connsiteY5" fmla="*/ 0 h 3719514"/>
              <a:gd name="connsiteX6" fmla="*/ 0 w 3586162"/>
              <a:gd name="connsiteY6" fmla="*/ 223838 h 3719514"/>
              <a:gd name="connsiteX7" fmla="*/ 0 w 3586162"/>
              <a:gd name="connsiteY7" fmla="*/ 3495676 h 3719514"/>
              <a:gd name="connsiteX8" fmla="*/ 223837 w 3586162"/>
              <a:gd name="connsiteY8" fmla="*/ 3719514 h 371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719514">
                <a:moveTo>
                  <a:pt x="223837" y="3719514"/>
                </a:moveTo>
                <a:lnTo>
                  <a:pt x="3362325" y="3719514"/>
                </a:lnTo>
                <a:cubicBezTo>
                  <a:pt x="3486150" y="3719514"/>
                  <a:pt x="3586163" y="3619500"/>
                  <a:pt x="3586163" y="3495676"/>
                </a:cubicBezTo>
                <a:lnTo>
                  <a:pt x="3586163" y="223838"/>
                </a:lnTo>
                <a:cubicBezTo>
                  <a:pt x="3586163" y="100014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4"/>
                  <a:pt x="0" y="223838"/>
                </a:cubicBezTo>
                <a:lnTo>
                  <a:pt x="0" y="3495676"/>
                </a:lnTo>
                <a:cubicBezTo>
                  <a:pt x="0" y="3619500"/>
                  <a:pt x="100013" y="3719514"/>
                  <a:pt x="223837" y="3719514"/>
                </a:cubicBezTo>
                <a:close/>
              </a:path>
            </a:pathLst>
          </a:custGeom>
          <a:solidFill>
            <a:srgbClr val="D9D9D9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0" y="2"/>
            <a:ext cx="12192000" cy="6858000"/>
          </a:xfrm>
          <a:prstGeom prst="rect">
            <a:avLst/>
          </a:prstGeom>
          <a:noFill/>
          <a:ln w="136525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9EC83E8-3178-49BE-9E85-844FEA7D50B1}"/>
              </a:ext>
            </a:extLst>
          </p:cNvPr>
          <p:cNvSpPr txBox="1"/>
          <p:nvPr userDrawn="1"/>
        </p:nvSpPr>
        <p:spPr>
          <a:xfrm rot="5400000">
            <a:off x="7651835" y="5464494"/>
            <a:ext cx="784189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ja-JP" altLang="en-US" sz="2333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最大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D72A59C-013B-46BE-A7D4-060048DD80D4}"/>
              </a:ext>
            </a:extLst>
          </p:cNvPr>
          <p:cNvSpPr txBox="1"/>
          <p:nvPr userDrawn="1"/>
        </p:nvSpPr>
        <p:spPr>
          <a:xfrm rot="5400000">
            <a:off x="6006589" y="5451148"/>
            <a:ext cx="484428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ja-JP" altLang="en-US" sz="2333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名</a:t>
            </a:r>
          </a:p>
        </p:txBody>
      </p:sp>
      <p:sp>
        <p:nvSpPr>
          <p:cNvPr id="12" name="フリーフォーム: 図形 778">
            <a:extLst>
              <a:ext uri="{FF2B5EF4-FFF2-40B4-BE49-F238E27FC236}">
                <a16:creationId xmlns:a16="http://schemas.microsoft.com/office/drawing/2014/main" id="{38884FE3-F860-4C98-82FA-0FF73E0BAB3F}"/>
              </a:ext>
            </a:extLst>
          </p:cNvPr>
          <p:cNvSpPr/>
          <p:nvPr userDrawn="1"/>
        </p:nvSpPr>
        <p:spPr>
          <a:xfrm rot="5400000">
            <a:off x="8533852" y="3876414"/>
            <a:ext cx="896566" cy="492443"/>
          </a:xfrm>
          <a:custGeom>
            <a:avLst/>
            <a:gdLst>
              <a:gd name="connsiteX0" fmla="*/ 2602150 w 2689697"/>
              <a:gd name="connsiteY0" fmla="*/ 1031132 h 1031131"/>
              <a:gd name="connsiteX1" fmla="*/ 87549 w 2689697"/>
              <a:gd name="connsiteY1" fmla="*/ 1031132 h 1031131"/>
              <a:gd name="connsiteX2" fmla="*/ 0 w 2689697"/>
              <a:gd name="connsiteY2" fmla="*/ 943583 h 1031131"/>
              <a:gd name="connsiteX3" fmla="*/ 0 w 2689697"/>
              <a:gd name="connsiteY3" fmla="*/ 87549 h 1031131"/>
              <a:gd name="connsiteX4" fmla="*/ 87549 w 2689697"/>
              <a:gd name="connsiteY4" fmla="*/ 0 h 1031131"/>
              <a:gd name="connsiteX5" fmla="*/ 2602150 w 2689697"/>
              <a:gd name="connsiteY5" fmla="*/ 0 h 1031131"/>
              <a:gd name="connsiteX6" fmla="*/ 2689698 w 2689697"/>
              <a:gd name="connsiteY6" fmla="*/ 87549 h 1031131"/>
              <a:gd name="connsiteX7" fmla="*/ 2689698 w 2689697"/>
              <a:gd name="connsiteY7" fmla="*/ 943583 h 1031131"/>
              <a:gd name="connsiteX8" fmla="*/ 2602150 w 2689697"/>
              <a:gd name="connsiteY8" fmla="*/ 1031132 h 103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697" h="1031131">
                <a:moveTo>
                  <a:pt x="2602150" y="1031132"/>
                </a:moveTo>
                <a:lnTo>
                  <a:pt x="87549" y="1031132"/>
                </a:lnTo>
                <a:cubicBezTo>
                  <a:pt x="38911" y="1031132"/>
                  <a:pt x="0" y="992221"/>
                  <a:pt x="0" y="943583"/>
                </a:cubicBezTo>
                <a:lnTo>
                  <a:pt x="0" y="87549"/>
                </a:lnTo>
                <a:cubicBezTo>
                  <a:pt x="0" y="38911"/>
                  <a:pt x="38911" y="0"/>
                  <a:pt x="87549" y="0"/>
                </a:cubicBezTo>
                <a:lnTo>
                  <a:pt x="2602150" y="0"/>
                </a:lnTo>
                <a:cubicBezTo>
                  <a:pt x="2650788" y="0"/>
                  <a:pt x="2689698" y="38911"/>
                  <a:pt x="2689698" y="87549"/>
                </a:cubicBezTo>
                <a:lnTo>
                  <a:pt x="2689698" y="943583"/>
                </a:lnTo>
                <a:cubicBezTo>
                  <a:pt x="2689698" y="987358"/>
                  <a:pt x="2650788" y="1031132"/>
                  <a:pt x="2602150" y="1031132"/>
                </a:cubicBezTo>
                <a:close/>
              </a:path>
            </a:pathLst>
          </a:custGeom>
          <a:solidFill>
            <a:schemeClr val="accent5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>
              <a:solidFill>
                <a:srgbClr val="595959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65CE336-56BD-40F0-A898-E4BF5122330A}"/>
              </a:ext>
            </a:extLst>
          </p:cNvPr>
          <p:cNvSpPr txBox="1"/>
          <p:nvPr userDrawn="1"/>
        </p:nvSpPr>
        <p:spPr>
          <a:xfrm rot="5400000">
            <a:off x="7317828" y="1860655"/>
            <a:ext cx="3313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00"/>
              </a:spcAft>
            </a:pPr>
            <a:r>
              <a:rPr lang="ja-JP" altLang="en-US" sz="2000" b="1" spc="33" dirty="0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同時にご入店できる人数は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D36DB7A-ABA0-49B6-8D77-46953823C196}"/>
              </a:ext>
            </a:extLst>
          </p:cNvPr>
          <p:cNvSpPr txBox="1"/>
          <p:nvPr userDrawn="1"/>
        </p:nvSpPr>
        <p:spPr>
          <a:xfrm rot="5400000">
            <a:off x="7969609" y="5404473"/>
            <a:ext cx="2009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00"/>
              </a:spcAft>
            </a:pPr>
            <a:r>
              <a:rPr lang="ja-JP" altLang="en-US" sz="2000" b="1" spc="33" dirty="0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までとします。</a:t>
            </a:r>
          </a:p>
        </p:txBody>
      </p:sp>
      <p:sp>
        <p:nvSpPr>
          <p:cNvPr id="15" name="フリーフォーム: 図形 779">
            <a:extLst>
              <a:ext uri="{FF2B5EF4-FFF2-40B4-BE49-F238E27FC236}">
                <a16:creationId xmlns:a16="http://schemas.microsoft.com/office/drawing/2014/main" id="{DCC2E2A6-0DDF-40DE-9A04-A408D31A6557}"/>
              </a:ext>
            </a:extLst>
          </p:cNvPr>
          <p:cNvSpPr/>
          <p:nvPr userDrawn="1"/>
        </p:nvSpPr>
        <p:spPr>
          <a:xfrm rot="5400000">
            <a:off x="8907007" y="4278279"/>
            <a:ext cx="155642" cy="176719"/>
          </a:xfrm>
          <a:custGeom>
            <a:avLst/>
            <a:gdLst>
              <a:gd name="connsiteX0" fmla="*/ 432881 w 466927"/>
              <a:gd name="connsiteY0" fmla="*/ 520430 h 530157"/>
              <a:gd name="connsiteX1" fmla="*/ 432881 w 466927"/>
              <a:gd name="connsiteY1" fmla="*/ 496110 h 530157"/>
              <a:gd name="connsiteX2" fmla="*/ 189689 w 466927"/>
              <a:gd name="connsiteY2" fmla="*/ 496110 h 530157"/>
              <a:gd name="connsiteX3" fmla="*/ 189689 w 466927"/>
              <a:gd name="connsiteY3" fmla="*/ 525294 h 530157"/>
              <a:gd name="connsiteX4" fmla="*/ 150779 w 466927"/>
              <a:gd name="connsiteY4" fmla="*/ 525294 h 530157"/>
              <a:gd name="connsiteX5" fmla="*/ 150779 w 466927"/>
              <a:gd name="connsiteY5" fmla="*/ 345332 h 530157"/>
              <a:gd name="connsiteX6" fmla="*/ 29183 w 466927"/>
              <a:gd name="connsiteY6" fmla="*/ 389106 h 530157"/>
              <a:gd name="connsiteX7" fmla="*/ 0 w 466927"/>
              <a:gd name="connsiteY7" fmla="*/ 345332 h 530157"/>
              <a:gd name="connsiteX8" fmla="*/ 218872 w 466927"/>
              <a:gd name="connsiteY8" fmla="*/ 262647 h 530157"/>
              <a:gd name="connsiteX9" fmla="*/ 136187 w 466927"/>
              <a:gd name="connsiteY9" fmla="*/ 170234 h 530157"/>
              <a:gd name="connsiteX10" fmla="*/ 165370 w 466927"/>
              <a:gd name="connsiteY10" fmla="*/ 145915 h 530157"/>
              <a:gd name="connsiteX11" fmla="*/ 248056 w 466927"/>
              <a:gd name="connsiteY11" fmla="*/ 238328 h 530157"/>
              <a:gd name="connsiteX12" fmla="*/ 384242 w 466927"/>
              <a:gd name="connsiteY12" fmla="*/ 116732 h 530157"/>
              <a:gd name="connsiteX13" fmla="*/ 175098 w 466927"/>
              <a:gd name="connsiteY13" fmla="*/ 116732 h 530157"/>
              <a:gd name="connsiteX14" fmla="*/ 48638 w 466927"/>
              <a:gd name="connsiteY14" fmla="*/ 194553 h 530157"/>
              <a:gd name="connsiteX15" fmla="*/ 14591 w 466927"/>
              <a:gd name="connsiteY15" fmla="*/ 160507 h 530157"/>
              <a:gd name="connsiteX16" fmla="*/ 228599 w 466927"/>
              <a:gd name="connsiteY16" fmla="*/ 0 h 530157"/>
              <a:gd name="connsiteX17" fmla="*/ 267511 w 466927"/>
              <a:gd name="connsiteY17" fmla="*/ 19456 h 530157"/>
              <a:gd name="connsiteX18" fmla="*/ 272375 w 466927"/>
              <a:gd name="connsiteY18" fmla="*/ 29183 h 530157"/>
              <a:gd name="connsiteX19" fmla="*/ 257782 w 466927"/>
              <a:gd name="connsiteY19" fmla="*/ 38911 h 530157"/>
              <a:gd name="connsiteX20" fmla="*/ 214008 w 466927"/>
              <a:gd name="connsiteY20" fmla="*/ 87549 h 530157"/>
              <a:gd name="connsiteX21" fmla="*/ 432881 w 466927"/>
              <a:gd name="connsiteY21" fmla="*/ 87549 h 530157"/>
              <a:gd name="connsiteX22" fmla="*/ 447471 w 466927"/>
              <a:gd name="connsiteY22" fmla="*/ 107004 h 530157"/>
              <a:gd name="connsiteX23" fmla="*/ 233463 w 466927"/>
              <a:gd name="connsiteY23" fmla="*/ 301557 h 530157"/>
              <a:gd name="connsiteX24" fmla="*/ 466928 w 466927"/>
              <a:gd name="connsiteY24" fmla="*/ 301557 h 530157"/>
              <a:gd name="connsiteX25" fmla="*/ 466928 w 466927"/>
              <a:gd name="connsiteY25" fmla="*/ 530158 h 530157"/>
              <a:gd name="connsiteX26" fmla="*/ 432881 w 466927"/>
              <a:gd name="connsiteY26" fmla="*/ 530158 h 530157"/>
              <a:gd name="connsiteX27" fmla="*/ 432881 w 466927"/>
              <a:gd name="connsiteY27" fmla="*/ 330741 h 530157"/>
              <a:gd name="connsiteX28" fmla="*/ 189689 w 466927"/>
              <a:gd name="connsiteY28" fmla="*/ 330741 h 530157"/>
              <a:gd name="connsiteX29" fmla="*/ 189689 w 466927"/>
              <a:gd name="connsiteY29" fmla="*/ 457200 h 530157"/>
              <a:gd name="connsiteX30" fmla="*/ 432881 w 466927"/>
              <a:gd name="connsiteY30" fmla="*/ 457200 h 530157"/>
              <a:gd name="connsiteX31" fmla="*/ 432881 w 466927"/>
              <a:gd name="connsiteY31" fmla="*/ 330741 h 53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6927" h="530157">
                <a:moveTo>
                  <a:pt x="432881" y="520430"/>
                </a:moveTo>
                <a:lnTo>
                  <a:pt x="432881" y="496110"/>
                </a:lnTo>
                <a:lnTo>
                  <a:pt x="189689" y="496110"/>
                </a:lnTo>
                <a:lnTo>
                  <a:pt x="189689" y="525294"/>
                </a:lnTo>
                <a:lnTo>
                  <a:pt x="150779" y="525294"/>
                </a:lnTo>
                <a:lnTo>
                  <a:pt x="150779" y="345332"/>
                </a:lnTo>
                <a:cubicBezTo>
                  <a:pt x="111867" y="364787"/>
                  <a:pt x="72957" y="379379"/>
                  <a:pt x="29183" y="389106"/>
                </a:cubicBezTo>
                <a:lnTo>
                  <a:pt x="0" y="345332"/>
                </a:lnTo>
                <a:cubicBezTo>
                  <a:pt x="92412" y="325876"/>
                  <a:pt x="145915" y="301557"/>
                  <a:pt x="218872" y="262647"/>
                </a:cubicBezTo>
                <a:cubicBezTo>
                  <a:pt x="199417" y="233464"/>
                  <a:pt x="165370" y="199417"/>
                  <a:pt x="136187" y="170234"/>
                </a:cubicBezTo>
                <a:lnTo>
                  <a:pt x="165370" y="145915"/>
                </a:lnTo>
                <a:cubicBezTo>
                  <a:pt x="194553" y="165371"/>
                  <a:pt x="223736" y="204281"/>
                  <a:pt x="248056" y="238328"/>
                </a:cubicBezTo>
                <a:cubicBezTo>
                  <a:pt x="301557" y="204281"/>
                  <a:pt x="345332" y="160507"/>
                  <a:pt x="384242" y="116732"/>
                </a:cubicBezTo>
                <a:lnTo>
                  <a:pt x="175098" y="116732"/>
                </a:lnTo>
                <a:cubicBezTo>
                  <a:pt x="131323" y="150779"/>
                  <a:pt x="102141" y="170234"/>
                  <a:pt x="48638" y="194553"/>
                </a:cubicBezTo>
                <a:lnTo>
                  <a:pt x="14591" y="160507"/>
                </a:lnTo>
                <a:cubicBezTo>
                  <a:pt x="58365" y="145915"/>
                  <a:pt x="155642" y="107004"/>
                  <a:pt x="228599" y="0"/>
                </a:cubicBezTo>
                <a:lnTo>
                  <a:pt x="267511" y="19456"/>
                </a:lnTo>
                <a:cubicBezTo>
                  <a:pt x="272375" y="19456"/>
                  <a:pt x="272375" y="24319"/>
                  <a:pt x="272375" y="29183"/>
                </a:cubicBezTo>
                <a:cubicBezTo>
                  <a:pt x="272375" y="34047"/>
                  <a:pt x="262647" y="38911"/>
                  <a:pt x="257782" y="38911"/>
                </a:cubicBezTo>
                <a:cubicBezTo>
                  <a:pt x="228599" y="68094"/>
                  <a:pt x="223736" y="77822"/>
                  <a:pt x="214008" y="87549"/>
                </a:cubicBezTo>
                <a:lnTo>
                  <a:pt x="432881" y="87549"/>
                </a:lnTo>
                <a:lnTo>
                  <a:pt x="447471" y="107004"/>
                </a:lnTo>
                <a:cubicBezTo>
                  <a:pt x="389106" y="184826"/>
                  <a:pt x="321013" y="252919"/>
                  <a:pt x="233463" y="301557"/>
                </a:cubicBezTo>
                <a:lnTo>
                  <a:pt x="466928" y="301557"/>
                </a:lnTo>
                <a:lnTo>
                  <a:pt x="466928" y="530158"/>
                </a:lnTo>
                <a:lnTo>
                  <a:pt x="432881" y="530158"/>
                </a:lnTo>
                <a:close/>
                <a:moveTo>
                  <a:pt x="432881" y="330741"/>
                </a:moveTo>
                <a:lnTo>
                  <a:pt x="189689" y="330741"/>
                </a:lnTo>
                <a:lnTo>
                  <a:pt x="189689" y="457200"/>
                </a:lnTo>
                <a:lnTo>
                  <a:pt x="432881" y="457200"/>
                </a:lnTo>
                <a:lnTo>
                  <a:pt x="432881" y="330741"/>
                </a:lnTo>
                <a:close/>
              </a:path>
            </a:pathLst>
          </a:custGeom>
          <a:solidFill>
            <a:srgbClr val="FFFFFF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31ECBC9-E72E-438C-876F-C9AB0D113944}"/>
              </a:ext>
            </a:extLst>
          </p:cNvPr>
          <p:cNvSpPr txBox="1"/>
          <p:nvPr userDrawn="1"/>
        </p:nvSpPr>
        <p:spPr>
          <a:xfrm rot="5400000">
            <a:off x="-1928416" y="2969649"/>
            <a:ext cx="5880136" cy="912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ja-JP" altLang="en-US" sz="2333" b="1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ご迷惑をおかけしますが、</a:t>
            </a:r>
            <a:endParaRPr lang="en-US" altLang="ja-JP" sz="2333" b="1" dirty="0">
              <a:solidFill>
                <a:schemeClr val="accent5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800"/>
              </a:spcAft>
            </a:pPr>
            <a:r>
              <a:rPr lang="ja-JP" altLang="en-US" sz="2333" b="1" dirty="0">
                <a:solidFill>
                  <a:schemeClr val="accent5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</a:p>
        </p:txBody>
      </p:sp>
    </p:spTree>
    <p:extLst>
      <p:ext uri="{BB962C8B-B14F-4D97-AF65-F5344CB8AC3E}">
        <p14:creationId xmlns:p14="http://schemas.microsoft.com/office/powerpoint/2010/main" val="3213879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00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43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26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6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924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7801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627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4096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30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sv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8A4DD10E-CD8B-4BF7-9B07-498E70C41E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75715" y="6077342"/>
            <a:ext cx="67733" cy="67733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8295190" y="3230353"/>
            <a:ext cx="6830037" cy="369332"/>
          </a:xfrm>
          <a:prstGeom prst="rect">
            <a:avLst/>
          </a:prstGeom>
          <a:noFill/>
        </p:spPr>
        <p:txBody>
          <a:bodyPr wrap="square" lIns="24000" rtlCol="0">
            <a:spAutoFit/>
          </a:bodyPr>
          <a:lstStyle/>
          <a:p>
            <a:pPr algn="ctr"/>
            <a:r>
              <a:rPr lang="ja-JP" altLang="en-US" dirty="0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インテリアショップ</a:t>
            </a:r>
            <a:r>
              <a:rPr lang="en-US" altLang="ja-JP" dirty="0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SHION</a:t>
            </a:r>
          </a:p>
        </p:txBody>
      </p:sp>
      <p:sp>
        <p:nvSpPr>
          <p:cNvPr id="774" name="フリーフォーム: 図形 773">
            <a:extLst>
              <a:ext uri="{FF2B5EF4-FFF2-40B4-BE49-F238E27FC236}">
                <a16:creationId xmlns:a16="http://schemas.microsoft.com/office/drawing/2014/main" id="{88405168-E330-4B3B-B2B7-91D95C441476}"/>
              </a:ext>
            </a:extLst>
          </p:cNvPr>
          <p:cNvSpPr/>
          <p:nvPr/>
        </p:nvSpPr>
        <p:spPr>
          <a:xfrm rot="5400000">
            <a:off x="5972352" y="4316207"/>
            <a:ext cx="1400783" cy="2746442"/>
          </a:xfrm>
          <a:custGeom>
            <a:avLst/>
            <a:gdLst>
              <a:gd name="connsiteX0" fmla="*/ 3959157 w 4202348"/>
              <a:gd name="connsiteY0" fmla="*/ 8239327 h 8239326"/>
              <a:gd name="connsiteX1" fmla="*/ 243191 w 4202348"/>
              <a:gd name="connsiteY1" fmla="*/ 8239327 h 8239326"/>
              <a:gd name="connsiteX2" fmla="*/ 0 w 4202348"/>
              <a:gd name="connsiteY2" fmla="*/ 7996136 h 8239326"/>
              <a:gd name="connsiteX3" fmla="*/ 0 w 4202348"/>
              <a:gd name="connsiteY3" fmla="*/ 243191 h 8239326"/>
              <a:gd name="connsiteX4" fmla="*/ 243191 w 4202348"/>
              <a:gd name="connsiteY4" fmla="*/ 0 h 8239326"/>
              <a:gd name="connsiteX5" fmla="*/ 3959157 w 4202348"/>
              <a:gd name="connsiteY5" fmla="*/ 0 h 8239326"/>
              <a:gd name="connsiteX6" fmla="*/ 4202349 w 4202348"/>
              <a:gd name="connsiteY6" fmla="*/ 243191 h 8239326"/>
              <a:gd name="connsiteX7" fmla="*/ 4202349 w 4202348"/>
              <a:gd name="connsiteY7" fmla="*/ 7996136 h 8239326"/>
              <a:gd name="connsiteX8" fmla="*/ 3959157 w 4202348"/>
              <a:gd name="connsiteY8" fmla="*/ 8239327 h 823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2348" h="8239326">
                <a:moveTo>
                  <a:pt x="3959157" y="8239327"/>
                </a:moveTo>
                <a:lnTo>
                  <a:pt x="243191" y="8239327"/>
                </a:lnTo>
                <a:cubicBezTo>
                  <a:pt x="107003" y="8239327"/>
                  <a:pt x="0" y="8132324"/>
                  <a:pt x="0" y="7996136"/>
                </a:cubicBezTo>
                <a:lnTo>
                  <a:pt x="0" y="243191"/>
                </a:lnTo>
                <a:cubicBezTo>
                  <a:pt x="0" y="107005"/>
                  <a:pt x="107003" y="0"/>
                  <a:pt x="243191" y="0"/>
                </a:cubicBezTo>
                <a:lnTo>
                  <a:pt x="3959157" y="0"/>
                </a:lnTo>
                <a:cubicBezTo>
                  <a:pt x="4095344" y="0"/>
                  <a:pt x="4202349" y="107005"/>
                  <a:pt x="4202349" y="243191"/>
                </a:cubicBezTo>
                <a:lnTo>
                  <a:pt x="4202349" y="7996136"/>
                </a:lnTo>
                <a:cubicBezTo>
                  <a:pt x="4202349" y="8132324"/>
                  <a:pt x="4090481" y="8239327"/>
                  <a:pt x="3959157" y="8239327"/>
                </a:cubicBezTo>
                <a:close/>
              </a:path>
            </a:pathLst>
          </a:custGeom>
          <a:noFill/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/>
          </a:p>
        </p:txBody>
      </p:sp>
      <p:sp>
        <p:nvSpPr>
          <p:cNvPr id="779" name="フリーフォーム: 図形 778">
            <a:extLst>
              <a:ext uri="{FF2B5EF4-FFF2-40B4-BE49-F238E27FC236}">
                <a16:creationId xmlns:a16="http://schemas.microsoft.com/office/drawing/2014/main" id="{38884FE3-F860-4C98-82FA-0FF73E0BAB3F}"/>
              </a:ext>
            </a:extLst>
          </p:cNvPr>
          <p:cNvSpPr/>
          <p:nvPr/>
        </p:nvSpPr>
        <p:spPr>
          <a:xfrm rot="5400000">
            <a:off x="8533852" y="3876414"/>
            <a:ext cx="896566" cy="492443"/>
          </a:xfrm>
          <a:custGeom>
            <a:avLst/>
            <a:gdLst>
              <a:gd name="connsiteX0" fmla="*/ 2602150 w 2689697"/>
              <a:gd name="connsiteY0" fmla="*/ 1031132 h 1031131"/>
              <a:gd name="connsiteX1" fmla="*/ 87549 w 2689697"/>
              <a:gd name="connsiteY1" fmla="*/ 1031132 h 1031131"/>
              <a:gd name="connsiteX2" fmla="*/ 0 w 2689697"/>
              <a:gd name="connsiteY2" fmla="*/ 943583 h 1031131"/>
              <a:gd name="connsiteX3" fmla="*/ 0 w 2689697"/>
              <a:gd name="connsiteY3" fmla="*/ 87549 h 1031131"/>
              <a:gd name="connsiteX4" fmla="*/ 87549 w 2689697"/>
              <a:gd name="connsiteY4" fmla="*/ 0 h 1031131"/>
              <a:gd name="connsiteX5" fmla="*/ 2602150 w 2689697"/>
              <a:gd name="connsiteY5" fmla="*/ 0 h 1031131"/>
              <a:gd name="connsiteX6" fmla="*/ 2689698 w 2689697"/>
              <a:gd name="connsiteY6" fmla="*/ 87549 h 1031131"/>
              <a:gd name="connsiteX7" fmla="*/ 2689698 w 2689697"/>
              <a:gd name="connsiteY7" fmla="*/ 943583 h 1031131"/>
              <a:gd name="connsiteX8" fmla="*/ 2602150 w 2689697"/>
              <a:gd name="connsiteY8" fmla="*/ 1031132 h 103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697" h="1031131">
                <a:moveTo>
                  <a:pt x="2602150" y="1031132"/>
                </a:moveTo>
                <a:lnTo>
                  <a:pt x="87549" y="1031132"/>
                </a:lnTo>
                <a:cubicBezTo>
                  <a:pt x="38911" y="1031132"/>
                  <a:pt x="0" y="992221"/>
                  <a:pt x="0" y="943583"/>
                </a:cubicBezTo>
                <a:lnTo>
                  <a:pt x="0" y="87549"/>
                </a:lnTo>
                <a:cubicBezTo>
                  <a:pt x="0" y="38911"/>
                  <a:pt x="38911" y="0"/>
                  <a:pt x="87549" y="0"/>
                </a:cubicBezTo>
                <a:lnTo>
                  <a:pt x="2602150" y="0"/>
                </a:lnTo>
                <a:cubicBezTo>
                  <a:pt x="2650788" y="0"/>
                  <a:pt x="2689698" y="38911"/>
                  <a:pt x="2689698" y="87549"/>
                </a:cubicBezTo>
                <a:lnTo>
                  <a:pt x="2689698" y="943583"/>
                </a:lnTo>
                <a:cubicBezTo>
                  <a:pt x="2689698" y="987358"/>
                  <a:pt x="2650788" y="1031132"/>
                  <a:pt x="2602150" y="1031132"/>
                </a:cubicBezTo>
                <a:close/>
              </a:path>
            </a:pathLst>
          </a:custGeom>
          <a:solidFill>
            <a:schemeClr val="accent5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>
              <a:solidFill>
                <a:srgbClr val="595959"/>
              </a:solidFill>
            </a:endParaRPr>
          </a:p>
        </p:txBody>
      </p:sp>
      <p:sp>
        <p:nvSpPr>
          <p:cNvPr id="780" name="フリーフォーム: 図形 779">
            <a:extLst>
              <a:ext uri="{FF2B5EF4-FFF2-40B4-BE49-F238E27FC236}">
                <a16:creationId xmlns:a16="http://schemas.microsoft.com/office/drawing/2014/main" id="{DCC2E2A6-0DDF-40DE-9A04-A408D31A6557}"/>
              </a:ext>
            </a:extLst>
          </p:cNvPr>
          <p:cNvSpPr/>
          <p:nvPr/>
        </p:nvSpPr>
        <p:spPr>
          <a:xfrm rot="5400000">
            <a:off x="8907007" y="4278279"/>
            <a:ext cx="155642" cy="176719"/>
          </a:xfrm>
          <a:custGeom>
            <a:avLst/>
            <a:gdLst>
              <a:gd name="connsiteX0" fmla="*/ 432881 w 466927"/>
              <a:gd name="connsiteY0" fmla="*/ 520430 h 530157"/>
              <a:gd name="connsiteX1" fmla="*/ 432881 w 466927"/>
              <a:gd name="connsiteY1" fmla="*/ 496110 h 530157"/>
              <a:gd name="connsiteX2" fmla="*/ 189689 w 466927"/>
              <a:gd name="connsiteY2" fmla="*/ 496110 h 530157"/>
              <a:gd name="connsiteX3" fmla="*/ 189689 w 466927"/>
              <a:gd name="connsiteY3" fmla="*/ 525294 h 530157"/>
              <a:gd name="connsiteX4" fmla="*/ 150779 w 466927"/>
              <a:gd name="connsiteY4" fmla="*/ 525294 h 530157"/>
              <a:gd name="connsiteX5" fmla="*/ 150779 w 466927"/>
              <a:gd name="connsiteY5" fmla="*/ 345332 h 530157"/>
              <a:gd name="connsiteX6" fmla="*/ 29183 w 466927"/>
              <a:gd name="connsiteY6" fmla="*/ 389106 h 530157"/>
              <a:gd name="connsiteX7" fmla="*/ 0 w 466927"/>
              <a:gd name="connsiteY7" fmla="*/ 345332 h 530157"/>
              <a:gd name="connsiteX8" fmla="*/ 218872 w 466927"/>
              <a:gd name="connsiteY8" fmla="*/ 262647 h 530157"/>
              <a:gd name="connsiteX9" fmla="*/ 136187 w 466927"/>
              <a:gd name="connsiteY9" fmla="*/ 170234 h 530157"/>
              <a:gd name="connsiteX10" fmla="*/ 165370 w 466927"/>
              <a:gd name="connsiteY10" fmla="*/ 145915 h 530157"/>
              <a:gd name="connsiteX11" fmla="*/ 248056 w 466927"/>
              <a:gd name="connsiteY11" fmla="*/ 238328 h 530157"/>
              <a:gd name="connsiteX12" fmla="*/ 384242 w 466927"/>
              <a:gd name="connsiteY12" fmla="*/ 116732 h 530157"/>
              <a:gd name="connsiteX13" fmla="*/ 175098 w 466927"/>
              <a:gd name="connsiteY13" fmla="*/ 116732 h 530157"/>
              <a:gd name="connsiteX14" fmla="*/ 48638 w 466927"/>
              <a:gd name="connsiteY14" fmla="*/ 194553 h 530157"/>
              <a:gd name="connsiteX15" fmla="*/ 14591 w 466927"/>
              <a:gd name="connsiteY15" fmla="*/ 160507 h 530157"/>
              <a:gd name="connsiteX16" fmla="*/ 228599 w 466927"/>
              <a:gd name="connsiteY16" fmla="*/ 0 h 530157"/>
              <a:gd name="connsiteX17" fmla="*/ 267511 w 466927"/>
              <a:gd name="connsiteY17" fmla="*/ 19456 h 530157"/>
              <a:gd name="connsiteX18" fmla="*/ 272375 w 466927"/>
              <a:gd name="connsiteY18" fmla="*/ 29183 h 530157"/>
              <a:gd name="connsiteX19" fmla="*/ 257782 w 466927"/>
              <a:gd name="connsiteY19" fmla="*/ 38911 h 530157"/>
              <a:gd name="connsiteX20" fmla="*/ 214008 w 466927"/>
              <a:gd name="connsiteY20" fmla="*/ 87549 h 530157"/>
              <a:gd name="connsiteX21" fmla="*/ 432881 w 466927"/>
              <a:gd name="connsiteY21" fmla="*/ 87549 h 530157"/>
              <a:gd name="connsiteX22" fmla="*/ 447471 w 466927"/>
              <a:gd name="connsiteY22" fmla="*/ 107004 h 530157"/>
              <a:gd name="connsiteX23" fmla="*/ 233463 w 466927"/>
              <a:gd name="connsiteY23" fmla="*/ 301557 h 530157"/>
              <a:gd name="connsiteX24" fmla="*/ 466928 w 466927"/>
              <a:gd name="connsiteY24" fmla="*/ 301557 h 530157"/>
              <a:gd name="connsiteX25" fmla="*/ 466928 w 466927"/>
              <a:gd name="connsiteY25" fmla="*/ 530158 h 530157"/>
              <a:gd name="connsiteX26" fmla="*/ 432881 w 466927"/>
              <a:gd name="connsiteY26" fmla="*/ 530158 h 530157"/>
              <a:gd name="connsiteX27" fmla="*/ 432881 w 466927"/>
              <a:gd name="connsiteY27" fmla="*/ 330741 h 530157"/>
              <a:gd name="connsiteX28" fmla="*/ 189689 w 466927"/>
              <a:gd name="connsiteY28" fmla="*/ 330741 h 530157"/>
              <a:gd name="connsiteX29" fmla="*/ 189689 w 466927"/>
              <a:gd name="connsiteY29" fmla="*/ 457200 h 530157"/>
              <a:gd name="connsiteX30" fmla="*/ 432881 w 466927"/>
              <a:gd name="connsiteY30" fmla="*/ 457200 h 530157"/>
              <a:gd name="connsiteX31" fmla="*/ 432881 w 466927"/>
              <a:gd name="connsiteY31" fmla="*/ 330741 h 53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6927" h="530157">
                <a:moveTo>
                  <a:pt x="432881" y="520430"/>
                </a:moveTo>
                <a:lnTo>
                  <a:pt x="432881" y="496110"/>
                </a:lnTo>
                <a:lnTo>
                  <a:pt x="189689" y="496110"/>
                </a:lnTo>
                <a:lnTo>
                  <a:pt x="189689" y="525294"/>
                </a:lnTo>
                <a:lnTo>
                  <a:pt x="150779" y="525294"/>
                </a:lnTo>
                <a:lnTo>
                  <a:pt x="150779" y="345332"/>
                </a:lnTo>
                <a:cubicBezTo>
                  <a:pt x="111867" y="364787"/>
                  <a:pt x="72957" y="379379"/>
                  <a:pt x="29183" y="389106"/>
                </a:cubicBezTo>
                <a:lnTo>
                  <a:pt x="0" y="345332"/>
                </a:lnTo>
                <a:cubicBezTo>
                  <a:pt x="92412" y="325876"/>
                  <a:pt x="145915" y="301557"/>
                  <a:pt x="218872" y="262647"/>
                </a:cubicBezTo>
                <a:cubicBezTo>
                  <a:pt x="199417" y="233464"/>
                  <a:pt x="165370" y="199417"/>
                  <a:pt x="136187" y="170234"/>
                </a:cubicBezTo>
                <a:lnTo>
                  <a:pt x="165370" y="145915"/>
                </a:lnTo>
                <a:cubicBezTo>
                  <a:pt x="194553" y="165371"/>
                  <a:pt x="223736" y="204281"/>
                  <a:pt x="248056" y="238328"/>
                </a:cubicBezTo>
                <a:cubicBezTo>
                  <a:pt x="301557" y="204281"/>
                  <a:pt x="345332" y="160507"/>
                  <a:pt x="384242" y="116732"/>
                </a:cubicBezTo>
                <a:lnTo>
                  <a:pt x="175098" y="116732"/>
                </a:lnTo>
                <a:cubicBezTo>
                  <a:pt x="131323" y="150779"/>
                  <a:pt x="102141" y="170234"/>
                  <a:pt x="48638" y="194553"/>
                </a:cubicBezTo>
                <a:lnTo>
                  <a:pt x="14591" y="160507"/>
                </a:lnTo>
                <a:cubicBezTo>
                  <a:pt x="58365" y="145915"/>
                  <a:pt x="155642" y="107004"/>
                  <a:pt x="228599" y="0"/>
                </a:cubicBezTo>
                <a:lnTo>
                  <a:pt x="267511" y="19456"/>
                </a:lnTo>
                <a:cubicBezTo>
                  <a:pt x="272375" y="19456"/>
                  <a:pt x="272375" y="24319"/>
                  <a:pt x="272375" y="29183"/>
                </a:cubicBezTo>
                <a:cubicBezTo>
                  <a:pt x="272375" y="34047"/>
                  <a:pt x="262647" y="38911"/>
                  <a:pt x="257782" y="38911"/>
                </a:cubicBezTo>
                <a:cubicBezTo>
                  <a:pt x="228599" y="68094"/>
                  <a:pt x="223736" y="77822"/>
                  <a:pt x="214008" y="87549"/>
                </a:cubicBezTo>
                <a:lnTo>
                  <a:pt x="432881" y="87549"/>
                </a:lnTo>
                <a:lnTo>
                  <a:pt x="447471" y="107004"/>
                </a:lnTo>
                <a:cubicBezTo>
                  <a:pt x="389106" y="184826"/>
                  <a:pt x="321013" y="252919"/>
                  <a:pt x="233463" y="301557"/>
                </a:cubicBezTo>
                <a:lnTo>
                  <a:pt x="466928" y="301557"/>
                </a:lnTo>
                <a:lnTo>
                  <a:pt x="466928" y="530158"/>
                </a:lnTo>
                <a:lnTo>
                  <a:pt x="432881" y="530158"/>
                </a:lnTo>
                <a:close/>
                <a:moveTo>
                  <a:pt x="432881" y="330741"/>
                </a:moveTo>
                <a:lnTo>
                  <a:pt x="189689" y="330741"/>
                </a:lnTo>
                <a:lnTo>
                  <a:pt x="189689" y="457200"/>
                </a:lnTo>
                <a:lnTo>
                  <a:pt x="432881" y="457200"/>
                </a:lnTo>
                <a:lnTo>
                  <a:pt x="432881" y="330741"/>
                </a:lnTo>
                <a:close/>
              </a:path>
            </a:pathLst>
          </a:custGeom>
          <a:solidFill>
            <a:srgbClr val="FFFFFF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6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6BFE5484-1717-4B3D-960E-713D0C141BA6}"/>
              </a:ext>
            </a:extLst>
          </p:cNvPr>
          <p:cNvSpPr txBox="1"/>
          <p:nvPr/>
        </p:nvSpPr>
        <p:spPr>
          <a:xfrm rot="5400000">
            <a:off x="6783352" y="4976286"/>
            <a:ext cx="712631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en-US" altLang="ja-JP" sz="7999" b="1" kern="100" spc="-333">
                <a:solidFill>
                  <a:schemeClr val="accent5"/>
                </a:solidFill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5</a:t>
            </a:r>
            <a:endParaRPr lang="ja-JP" altLang="en-US" sz="7999" b="1" kern="100" spc="-333" dirty="0">
              <a:solidFill>
                <a:schemeClr val="accent5"/>
              </a:solidFill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1AE7BFD6-C1C3-4FAF-A26B-9A808FD0827A}"/>
              </a:ext>
            </a:extLst>
          </p:cNvPr>
          <p:cNvSpPr txBox="1"/>
          <p:nvPr/>
        </p:nvSpPr>
        <p:spPr>
          <a:xfrm rot="5400000">
            <a:off x="8801614" y="3739719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ja-JP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グループ化 39"/>
          <p:cNvGrpSpPr>
            <a:grpSpLocks noChangeAspect="1"/>
          </p:cNvGrpSpPr>
          <p:nvPr/>
        </p:nvGrpSpPr>
        <p:grpSpPr>
          <a:xfrm rot="5400000">
            <a:off x="7176487" y="241144"/>
            <a:ext cx="663907" cy="1413199"/>
            <a:chOff x="2123256" y="2190503"/>
            <a:chExt cx="936104" cy="1992599"/>
          </a:xfrm>
        </p:grpSpPr>
        <p:sp>
          <p:nvSpPr>
            <p:cNvPr id="41" name="Oval 69"/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2" name="Rectangle 70"/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3" name="Rectangle 71"/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4" name="Rectangle 72"/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5" name="Rectangle 73"/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6" name="Rectangle 74"/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7" name="Oval 77"/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8" name="Oval 78"/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49" name="PubPieSlice"/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0" name="PubPieSlice"/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" name="Rectangle 81"/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grpSp>
        <p:nvGrpSpPr>
          <p:cNvPr id="52" name="グループ化 51"/>
          <p:cNvGrpSpPr>
            <a:grpSpLocks noChangeAspect="1"/>
          </p:cNvGrpSpPr>
          <p:nvPr/>
        </p:nvGrpSpPr>
        <p:grpSpPr>
          <a:xfrm rot="5400000">
            <a:off x="7176487" y="1908627"/>
            <a:ext cx="663907" cy="1413199"/>
            <a:chOff x="2123256" y="2190503"/>
            <a:chExt cx="936104" cy="1992599"/>
          </a:xfrm>
        </p:grpSpPr>
        <p:sp>
          <p:nvSpPr>
            <p:cNvPr id="53" name="Oval 69"/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4" name="Rectangle 70"/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5" name="Rectangle 71"/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6" name="Rectangle 72"/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7" name="Rectangle 73"/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8" name="Rectangle 74"/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59" name="Oval 77"/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0" name="Oval 78"/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1" name="PubPieSlice"/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2" name="PubPieSlice"/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3" name="Rectangle 81"/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grpSp>
        <p:nvGrpSpPr>
          <p:cNvPr id="64" name="グループ化 63"/>
          <p:cNvGrpSpPr>
            <a:grpSpLocks noChangeAspect="1"/>
          </p:cNvGrpSpPr>
          <p:nvPr/>
        </p:nvGrpSpPr>
        <p:grpSpPr>
          <a:xfrm rot="5400000">
            <a:off x="7176487" y="3532367"/>
            <a:ext cx="663907" cy="1413199"/>
            <a:chOff x="2123256" y="2190503"/>
            <a:chExt cx="936104" cy="1992599"/>
          </a:xfrm>
        </p:grpSpPr>
        <p:sp>
          <p:nvSpPr>
            <p:cNvPr id="65" name="Oval 69"/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6" name="Rectangle 70"/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7" name="Rectangle 71"/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8" name="Rectangle 72"/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69" name="Rectangle 73"/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0" name="Rectangle 74"/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1" name="Oval 77"/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2" name="Oval 78"/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73" name="PubPieSlice"/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4" name="PubPieSlice"/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5" name="Rectangle 81"/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grpSp>
        <p:nvGrpSpPr>
          <p:cNvPr id="89" name="グループ化 88"/>
          <p:cNvGrpSpPr>
            <a:grpSpLocks noChangeAspect="1"/>
          </p:cNvGrpSpPr>
          <p:nvPr/>
        </p:nvGrpSpPr>
        <p:grpSpPr>
          <a:xfrm rot="5400000">
            <a:off x="6321426" y="1119928"/>
            <a:ext cx="663907" cy="1413199"/>
            <a:chOff x="2123256" y="2190503"/>
            <a:chExt cx="936104" cy="1992599"/>
          </a:xfrm>
        </p:grpSpPr>
        <p:sp>
          <p:nvSpPr>
            <p:cNvPr id="90" name="Oval 69"/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91" name="Rectangle 70"/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92" name="Rectangle 71"/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93" name="Rectangle 72"/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94" name="Rectangle 73"/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95" name="Rectangle 74"/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96" name="Oval 77"/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97" name="Oval 78"/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98" name="PubPieSlice"/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9" name="PubPieSlice"/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0" name="Rectangle 81"/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grpSp>
        <p:nvGrpSpPr>
          <p:cNvPr id="101" name="グループ化 100"/>
          <p:cNvGrpSpPr>
            <a:grpSpLocks noChangeAspect="1"/>
          </p:cNvGrpSpPr>
          <p:nvPr/>
        </p:nvGrpSpPr>
        <p:grpSpPr>
          <a:xfrm rot="5400000">
            <a:off x="6260905" y="2768587"/>
            <a:ext cx="663907" cy="1413199"/>
            <a:chOff x="2123256" y="2190503"/>
            <a:chExt cx="936104" cy="1992599"/>
          </a:xfrm>
        </p:grpSpPr>
        <p:sp>
          <p:nvSpPr>
            <p:cNvPr id="102" name="Oval 69"/>
            <p:cNvSpPr>
              <a:spLocks noChangeArrowheads="1"/>
            </p:cNvSpPr>
            <p:nvPr/>
          </p:nvSpPr>
          <p:spPr bwMode="auto">
            <a:xfrm>
              <a:off x="2399804" y="2190503"/>
              <a:ext cx="390237" cy="3908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103" name="Rectangle 70"/>
            <p:cNvSpPr>
              <a:spLocks noChangeArrowheads="1"/>
            </p:cNvSpPr>
            <p:nvPr/>
          </p:nvSpPr>
          <p:spPr bwMode="auto">
            <a:xfrm>
              <a:off x="2344842" y="2603338"/>
              <a:ext cx="489172" cy="8256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104" name="Rectangle 71"/>
            <p:cNvSpPr>
              <a:spLocks noChangeArrowheads="1"/>
            </p:cNvSpPr>
            <p:nvPr/>
          </p:nvSpPr>
          <p:spPr bwMode="auto">
            <a:xfrm>
              <a:off x="2344842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105" name="Rectangle 72"/>
            <p:cNvSpPr>
              <a:spLocks noChangeArrowheads="1"/>
            </p:cNvSpPr>
            <p:nvPr/>
          </p:nvSpPr>
          <p:spPr bwMode="auto">
            <a:xfrm>
              <a:off x="2613879" y="3373952"/>
              <a:ext cx="219853" cy="8091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106" name="Rectangle 73"/>
            <p:cNvSpPr>
              <a:spLocks noChangeArrowheads="1"/>
            </p:cNvSpPr>
            <p:nvPr/>
          </p:nvSpPr>
          <p:spPr bwMode="auto">
            <a:xfrm>
              <a:off x="2123691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107" name="Rectangle 74"/>
            <p:cNvSpPr>
              <a:spLocks noChangeArrowheads="1"/>
            </p:cNvSpPr>
            <p:nvPr/>
          </p:nvSpPr>
          <p:spPr bwMode="auto">
            <a:xfrm>
              <a:off x="2888976" y="2821768"/>
              <a:ext cx="170384" cy="56695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108" name="Oval 77"/>
            <p:cNvSpPr>
              <a:spLocks noChangeAspect="1" noChangeArrowheads="1"/>
            </p:cNvSpPr>
            <p:nvPr/>
          </p:nvSpPr>
          <p:spPr bwMode="auto">
            <a:xfrm>
              <a:off x="2888694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109" name="Oval 78"/>
            <p:cNvSpPr>
              <a:spLocks noChangeAspect="1" noChangeArrowheads="1"/>
            </p:cNvSpPr>
            <p:nvPr/>
          </p:nvSpPr>
          <p:spPr bwMode="auto">
            <a:xfrm>
              <a:off x="2123256" y="3284703"/>
              <a:ext cx="170455" cy="17070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sp>
          <p:nvSpPr>
            <p:cNvPr id="110" name="PubPieSlice"/>
            <p:cNvSpPr>
              <a:spLocks noEditPoints="1" noChangeArrowheads="1"/>
            </p:cNvSpPr>
            <p:nvPr/>
          </p:nvSpPr>
          <p:spPr bwMode="auto">
            <a:xfrm>
              <a:off x="2124989" y="2603338"/>
              <a:ext cx="500166" cy="500900"/>
            </a:xfrm>
            <a:custGeom>
              <a:avLst/>
              <a:gdLst>
                <a:gd name="T0" fmla="*/ 45 w 21600"/>
                <a:gd name="T1" fmla="*/ 0 h 21600"/>
                <a:gd name="T2" fmla="*/ 45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86 w 21600"/>
                <a:gd name="T10" fmla="*/ 3086 h 21600"/>
                <a:gd name="T11" fmla="*/ 18514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1" name="PubPieSlice"/>
            <p:cNvSpPr>
              <a:spLocks noEditPoints="1" noChangeArrowheads="1"/>
            </p:cNvSpPr>
            <p:nvPr/>
          </p:nvSpPr>
          <p:spPr bwMode="auto">
            <a:xfrm flipH="1">
              <a:off x="2553701" y="2603338"/>
              <a:ext cx="505659" cy="500900"/>
            </a:xfrm>
            <a:custGeom>
              <a:avLst/>
              <a:gdLst>
                <a:gd name="T0" fmla="*/ 46 w 21600"/>
                <a:gd name="T1" fmla="*/ 0 h 21600"/>
                <a:gd name="T2" fmla="*/ 46 w 21600"/>
                <a:gd name="T3" fmla="*/ 45 h 21600"/>
                <a:gd name="T4" fmla="*/ 0 w 21600"/>
                <a:gd name="T5" fmla="*/ 45 h 21600"/>
                <a:gd name="T6" fmla="*/ 0 60000 65536"/>
                <a:gd name="T7" fmla="*/ 0 60000 65536"/>
                <a:gd name="T8" fmla="*/ 0 60000 65536"/>
                <a:gd name="T9" fmla="*/ 3052 w 21600"/>
                <a:gd name="T10" fmla="*/ 3086 h 21600"/>
                <a:gd name="T11" fmla="*/ 18548 w 21600"/>
                <a:gd name="T12" fmla="*/ 18514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0799" y="0"/>
                  </a:moveTo>
                  <a:cubicBezTo>
                    <a:pt x="4834" y="0"/>
                    <a:pt x="0" y="4835"/>
                    <a:pt x="0" y="10799"/>
                  </a:cubicBezTo>
                  <a:lnTo>
                    <a:pt x="10800" y="10800"/>
                  </a:lnTo>
                  <a:lnTo>
                    <a:pt x="107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2" name="Rectangle 81"/>
            <p:cNvSpPr>
              <a:spLocks noChangeArrowheads="1"/>
            </p:cNvSpPr>
            <p:nvPr/>
          </p:nvSpPr>
          <p:spPr bwMode="auto">
            <a:xfrm>
              <a:off x="2141476" y="2834520"/>
              <a:ext cx="895900" cy="1045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1pPr>
              <a:lvl2pPr marL="742950" indent="-28575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2pPr>
              <a:lvl3pPr marL="11430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3pPr>
              <a:lvl4pPr marL="16002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4pPr>
              <a:lvl5pPr marL="2057400" indent="-228600" eaLnBrk="0" hangingPunct="0"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>
                  <a:solidFill>
                    <a:srgbClr val="1C1C1C"/>
                  </a:solidFill>
                  <a:latin typeface="Meiryo UI" pitchFamily="50" charset="-128"/>
                  <a:ea typeface="Meiryo UI" pitchFamily="50" charset="-128"/>
                  <a:cs typeface="Meiryo UI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sp>
        <p:nvSpPr>
          <p:cNvPr id="118" name="テキスト ボックス 117">
            <a:extLst>
              <a:ext uri="{FF2B5EF4-FFF2-40B4-BE49-F238E27FC236}">
                <a16:creationId xmlns:a16="http://schemas.microsoft.com/office/drawing/2014/main" id="{85716E82-FA9E-43AB-ACD3-94EA66ED5EDA}"/>
              </a:ext>
            </a:extLst>
          </p:cNvPr>
          <p:cNvSpPr txBox="1"/>
          <p:nvPr/>
        </p:nvSpPr>
        <p:spPr>
          <a:xfrm rot="5400000">
            <a:off x="467864" y="3874941"/>
            <a:ext cx="3469476" cy="707886"/>
          </a:xfrm>
          <a:prstGeom prst="rect">
            <a:avLst/>
          </a:prstGeom>
          <a:noFill/>
        </p:spPr>
        <p:txBody>
          <a:bodyPr wrap="square" lIns="24000" spcCol="0" rtlCol="0">
            <a:spAutoFit/>
          </a:bodyPr>
          <a:lstStyle/>
          <a:p>
            <a:pPr algn="ctr"/>
            <a:r>
              <a:rPr lang="en-US" altLang="ja-JP" sz="4000">
                <a:solidFill>
                  <a:srgbClr val="595959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8:00 ~ 20:00</a:t>
            </a:r>
            <a:endParaRPr lang="ja-JP" altLang="en-US" sz="4000" dirty="0">
              <a:solidFill>
                <a:srgbClr val="595959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EEC3ECF8-653B-474C-9526-135CACC28C39}"/>
              </a:ext>
            </a:extLst>
          </p:cNvPr>
          <p:cNvSpPr txBox="1"/>
          <p:nvPr/>
        </p:nvSpPr>
        <p:spPr>
          <a:xfrm rot="5400000">
            <a:off x="1090675" y="4044219"/>
            <a:ext cx="3469476" cy="369332"/>
          </a:xfrm>
          <a:prstGeom prst="rect">
            <a:avLst/>
          </a:prstGeom>
          <a:noFill/>
        </p:spPr>
        <p:txBody>
          <a:bodyPr wrap="square" lIns="24000" rtlCol="0">
            <a:spAutoFit/>
          </a:bodyPr>
          <a:lstStyle/>
          <a:p>
            <a:pPr algn="ctr"/>
            <a:r>
              <a:rPr lang="en-US" altLang="ja-JP">
                <a:solidFill>
                  <a:srgbClr val="595959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8:00 ~ 23:00</a:t>
            </a:r>
            <a:endParaRPr lang="ja-JP" altLang="en-US" dirty="0">
              <a:solidFill>
                <a:srgbClr val="595959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120" name="グラフィックス 772">
            <a:extLst>
              <a:ext uri="{FF2B5EF4-FFF2-40B4-BE49-F238E27FC236}">
                <a16:creationId xmlns:a16="http://schemas.microsoft.com/office/drawing/2014/main" id="{5E778398-C871-4381-8550-8BFB41AFC9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5400000">
            <a:off x="2422839" y="4021639"/>
            <a:ext cx="230909" cy="213591"/>
          </a:xfrm>
          <a:prstGeom prst="rect">
            <a:avLst/>
          </a:prstGeom>
        </p:spPr>
      </p:pic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6AC6DDE6-7917-48E9-9644-5A44F268E14F}"/>
              </a:ext>
            </a:extLst>
          </p:cNvPr>
          <p:cNvSpPr txBox="1"/>
          <p:nvPr/>
        </p:nvSpPr>
        <p:spPr>
          <a:xfrm rot="5400000">
            <a:off x="1895787" y="3874942"/>
            <a:ext cx="3469476" cy="707886"/>
          </a:xfrm>
          <a:prstGeom prst="rect">
            <a:avLst/>
          </a:prstGeom>
          <a:noFill/>
        </p:spPr>
        <p:txBody>
          <a:bodyPr wrap="square" lIns="24000" spcCol="0" rtlCol="0">
            <a:spAutoFit/>
          </a:bodyPr>
          <a:lstStyle/>
          <a:p>
            <a:pPr algn="ctr"/>
            <a:r>
              <a:rPr lang="en-US" altLang="ja-JP" sz="4000">
                <a:solidFill>
                  <a:srgbClr val="595959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9:00 ~ 20:00</a:t>
            </a:r>
            <a:endParaRPr lang="ja-JP" altLang="en-US" sz="4000" dirty="0">
              <a:solidFill>
                <a:srgbClr val="595959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E5C92643-7AD7-41F6-A826-7B44FF8F063B}"/>
              </a:ext>
            </a:extLst>
          </p:cNvPr>
          <p:cNvSpPr txBox="1"/>
          <p:nvPr/>
        </p:nvSpPr>
        <p:spPr>
          <a:xfrm rot="5400000">
            <a:off x="2518598" y="4044219"/>
            <a:ext cx="3469476" cy="369332"/>
          </a:xfrm>
          <a:prstGeom prst="rect">
            <a:avLst/>
          </a:prstGeom>
          <a:noFill/>
        </p:spPr>
        <p:txBody>
          <a:bodyPr wrap="square" lIns="24000" rtlCol="0">
            <a:spAutoFit/>
          </a:bodyPr>
          <a:lstStyle/>
          <a:p>
            <a:pPr algn="ctr"/>
            <a:r>
              <a:rPr lang="en-US" altLang="ja-JP">
                <a:solidFill>
                  <a:srgbClr val="595959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10:00 ~ 22:00</a:t>
            </a:r>
            <a:endParaRPr lang="ja-JP" altLang="en-US" dirty="0">
              <a:solidFill>
                <a:srgbClr val="595959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123" name="グラフィックス 775">
            <a:extLst>
              <a:ext uri="{FF2B5EF4-FFF2-40B4-BE49-F238E27FC236}">
                <a16:creationId xmlns:a16="http://schemas.microsoft.com/office/drawing/2014/main" id="{897D2058-2C41-42CF-ABE3-0B19FC6C73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5400000">
            <a:off x="3850762" y="4021639"/>
            <a:ext cx="230909" cy="213591"/>
          </a:xfrm>
          <a:prstGeom prst="rect">
            <a:avLst/>
          </a:prstGeom>
        </p:spPr>
      </p:pic>
      <p:sp>
        <p:nvSpPr>
          <p:cNvPr id="124" name="テキスト ボックス 123">
            <a:extLst>
              <a:ext uri="{FF2B5EF4-FFF2-40B4-BE49-F238E27FC236}">
                <a16:creationId xmlns:a16="http://schemas.microsoft.com/office/drawing/2014/main" id="{9521BB8C-55D0-4059-B5B2-31270E33ED94}"/>
              </a:ext>
            </a:extLst>
          </p:cNvPr>
          <p:cNvSpPr txBox="1"/>
          <p:nvPr/>
        </p:nvSpPr>
        <p:spPr>
          <a:xfrm rot="5400000">
            <a:off x="3400750" y="838360"/>
            <a:ext cx="1040670" cy="605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333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  <a:endParaRPr lang="ja-JP" altLang="en-US" sz="3333" dirty="0">
              <a:solidFill>
                <a:srgbClr val="59595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D56BFB28-178E-4395-9E8C-EBAE2F14CFCB}"/>
              </a:ext>
            </a:extLst>
          </p:cNvPr>
          <p:cNvSpPr txBox="1"/>
          <p:nvPr/>
        </p:nvSpPr>
        <p:spPr>
          <a:xfrm rot="5400000">
            <a:off x="1960872" y="838360"/>
            <a:ext cx="1040670" cy="605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333">
                <a:solidFill>
                  <a:srgbClr val="59595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土日</a:t>
            </a:r>
            <a:endParaRPr lang="ja-JP" altLang="en-US" sz="3333" dirty="0">
              <a:solidFill>
                <a:srgbClr val="59595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0169823"/>
      </p:ext>
    </p:extLst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</TotalTime>
  <Words>19</Words>
  <PresentationFormat>ワイド画面</PresentationFormat>
  <Paragraphs>10</Paragraphs>
  <Slides>1</Slides>
  <Notes>1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Meiryo UI</vt:lpstr>
      <vt:lpstr>Yu Gothic Medium</vt:lpstr>
      <vt:lpstr>Yu Gothic UI Semibold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2021-07-31T03:23:25Z</dcterms:created>
  <dcterms:modified xsi:type="dcterms:W3CDTF">2022-02-08T06:59:48Z</dcterms:modified>
</cp:coreProperties>
</file>