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2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95"/>
    <a:srgbClr val="4472C4"/>
    <a:srgbClr val="009A44"/>
    <a:srgbClr val="595959"/>
    <a:srgbClr val="D9D9D9"/>
    <a:srgbClr val="FFB7B7"/>
    <a:srgbClr val="E8435F"/>
    <a:srgbClr val="FF999A"/>
    <a:srgbClr val="ABFBB3"/>
    <a:srgbClr val="007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54" autoAdjust="0"/>
    <p:restoredTop sz="95441" autoAdjust="0"/>
  </p:normalViewPr>
  <p:slideViewPr>
    <p:cSldViewPr snapToGrid="0">
      <p:cViewPr varScale="1">
        <p:scale>
          <a:sx n="86" d="100"/>
          <a:sy n="86" d="100"/>
        </p:scale>
        <p:origin x="8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506CE-5504-4CF8-800A-0E927F58D9B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BAD97-5476-4503-867B-5861859E9F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3803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458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2756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349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楕円 1"/>
          <p:cNvSpPr/>
          <p:nvPr userDrawn="1"/>
        </p:nvSpPr>
        <p:spPr>
          <a:xfrm rot="10800000">
            <a:off x="4467922" y="553492"/>
            <a:ext cx="1282222" cy="13076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フリーフォーム: 図形 6">
            <a:extLst>
              <a:ext uri="{FF2B5EF4-FFF2-40B4-BE49-F238E27FC236}">
                <a16:creationId xmlns:a16="http://schemas.microsoft.com/office/drawing/2014/main" id="{3009302C-23EA-415C-9160-68AC38FCE264}"/>
              </a:ext>
            </a:extLst>
          </p:cNvPr>
          <p:cNvSpPr/>
          <p:nvPr userDrawn="1"/>
        </p:nvSpPr>
        <p:spPr>
          <a:xfrm rot="16200000">
            <a:off x="-1259850" y="3294075"/>
            <a:ext cx="5945221" cy="275617"/>
          </a:xfrm>
          <a:custGeom>
            <a:avLst/>
            <a:gdLst>
              <a:gd name="connsiteX0" fmla="*/ 0 w 17835662"/>
              <a:gd name="connsiteY0" fmla="*/ 0 h 826851"/>
              <a:gd name="connsiteX1" fmla="*/ 17835664 w 17835662"/>
              <a:gd name="connsiteY1" fmla="*/ 0 h 826851"/>
              <a:gd name="connsiteX2" fmla="*/ 17835664 w 17835662"/>
              <a:gd name="connsiteY2" fmla="*/ 826851 h 826851"/>
              <a:gd name="connsiteX3" fmla="*/ 1 w 17835662"/>
              <a:gd name="connsiteY3" fmla="*/ 826851 h 82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35662" h="826851">
                <a:moveTo>
                  <a:pt x="0" y="0"/>
                </a:moveTo>
                <a:lnTo>
                  <a:pt x="17835664" y="0"/>
                </a:lnTo>
                <a:lnTo>
                  <a:pt x="17835664" y="826851"/>
                </a:lnTo>
                <a:lnTo>
                  <a:pt x="1" y="826851"/>
                </a:lnTo>
                <a:close/>
              </a:path>
            </a:pathLst>
          </a:custGeom>
          <a:solidFill>
            <a:srgbClr val="FEE7A2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987C365-069F-4184-8A9C-B3BF622C2E21}"/>
              </a:ext>
            </a:extLst>
          </p:cNvPr>
          <p:cNvSpPr txBox="1"/>
          <p:nvPr userDrawn="1"/>
        </p:nvSpPr>
        <p:spPr>
          <a:xfrm rot="16200000">
            <a:off x="1744846" y="5103438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ja-JP" altLang="en-US" sz="3000" b="1" u="sng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人数制限</a:t>
            </a:r>
            <a:endParaRPr lang="ja-JP" altLang="en-US" sz="3000" b="1" u="sng" dirty="0">
              <a:solidFill>
                <a:schemeClr val="accent5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7807178-659C-4620-9C56-0094FB1F94D6}"/>
              </a:ext>
            </a:extLst>
          </p:cNvPr>
          <p:cNvSpPr txBox="1"/>
          <p:nvPr userDrawn="1"/>
        </p:nvSpPr>
        <p:spPr>
          <a:xfrm rot="16200000">
            <a:off x="-1640909" y="3000997"/>
            <a:ext cx="595547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5000" b="1" dirty="0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お客様へのお知らせ</a:t>
            </a:r>
            <a:endParaRPr lang="en-US" altLang="ja-JP" sz="5000" b="1" dirty="0">
              <a:solidFill>
                <a:schemeClr val="accent5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987C365-069F-4184-8A9C-B3BF622C2E21}"/>
              </a:ext>
            </a:extLst>
          </p:cNvPr>
          <p:cNvSpPr txBox="1"/>
          <p:nvPr userDrawn="1"/>
        </p:nvSpPr>
        <p:spPr>
          <a:xfrm rot="16200000">
            <a:off x="5657438" y="5063992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ja-JP" altLang="en-US" sz="3000" b="1" u="sng" dirty="0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営業時間変更</a:t>
            </a:r>
          </a:p>
        </p:txBody>
      </p:sp>
      <p:sp>
        <p:nvSpPr>
          <p:cNvPr id="7" name="フリーフォーム: 図形 740">
            <a:extLst>
              <a:ext uri="{FF2B5EF4-FFF2-40B4-BE49-F238E27FC236}">
                <a16:creationId xmlns:a16="http://schemas.microsoft.com/office/drawing/2014/main" id="{787E56B3-8AC4-4964-87F3-BA3EA5F3C3B4}"/>
              </a:ext>
            </a:extLst>
          </p:cNvPr>
          <p:cNvSpPr/>
          <p:nvPr userDrawn="1"/>
        </p:nvSpPr>
        <p:spPr>
          <a:xfrm rot="16200000">
            <a:off x="7665613" y="5110603"/>
            <a:ext cx="1195387" cy="1211262"/>
          </a:xfrm>
          <a:custGeom>
            <a:avLst/>
            <a:gdLst>
              <a:gd name="connsiteX0" fmla="*/ 223837 w 3586162"/>
              <a:gd name="connsiteY0" fmla="*/ 3633787 h 3633786"/>
              <a:gd name="connsiteX1" fmla="*/ 3362325 w 3586162"/>
              <a:gd name="connsiteY1" fmla="*/ 3633787 h 3633786"/>
              <a:gd name="connsiteX2" fmla="*/ 3586163 w 3586162"/>
              <a:gd name="connsiteY2" fmla="*/ 3409949 h 3633786"/>
              <a:gd name="connsiteX3" fmla="*/ 3586163 w 3586162"/>
              <a:gd name="connsiteY3" fmla="*/ 223837 h 3633786"/>
              <a:gd name="connsiteX4" fmla="*/ 3362325 w 3586162"/>
              <a:gd name="connsiteY4" fmla="*/ 0 h 3633786"/>
              <a:gd name="connsiteX5" fmla="*/ 223837 w 3586162"/>
              <a:gd name="connsiteY5" fmla="*/ 0 h 3633786"/>
              <a:gd name="connsiteX6" fmla="*/ 0 w 3586162"/>
              <a:gd name="connsiteY6" fmla="*/ 223837 h 3633786"/>
              <a:gd name="connsiteX7" fmla="*/ 0 w 3586162"/>
              <a:gd name="connsiteY7" fmla="*/ 3409949 h 3633786"/>
              <a:gd name="connsiteX8" fmla="*/ 223837 w 3586162"/>
              <a:gd name="connsiteY8" fmla="*/ 3633787 h 3633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3786">
                <a:moveTo>
                  <a:pt x="223837" y="3633787"/>
                </a:moveTo>
                <a:lnTo>
                  <a:pt x="3362325" y="3633787"/>
                </a:lnTo>
                <a:cubicBezTo>
                  <a:pt x="3486150" y="3633787"/>
                  <a:pt x="3586163" y="3533776"/>
                  <a:pt x="3586163" y="3409949"/>
                </a:cubicBezTo>
                <a:lnTo>
                  <a:pt x="3586163" y="223837"/>
                </a:lnTo>
                <a:cubicBezTo>
                  <a:pt x="3586163" y="100011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1"/>
                  <a:pt x="0" y="223837"/>
                </a:cubicBezTo>
                <a:lnTo>
                  <a:pt x="0" y="3409949"/>
                </a:lnTo>
                <a:cubicBezTo>
                  <a:pt x="0" y="3529011"/>
                  <a:pt x="100013" y="3633787"/>
                  <a:pt x="223837" y="3633787"/>
                </a:cubicBezTo>
                <a:close/>
              </a:path>
            </a:pathLst>
          </a:custGeom>
          <a:solidFill>
            <a:srgbClr val="D9D9D9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/>
          </a:p>
        </p:txBody>
      </p:sp>
      <p:sp>
        <p:nvSpPr>
          <p:cNvPr id="8" name="フリーフォーム: 図形 741">
            <a:extLst>
              <a:ext uri="{FF2B5EF4-FFF2-40B4-BE49-F238E27FC236}">
                <a16:creationId xmlns:a16="http://schemas.microsoft.com/office/drawing/2014/main" id="{5AAAB9AD-EE6E-415B-8DFD-427177712F44}"/>
              </a:ext>
            </a:extLst>
          </p:cNvPr>
          <p:cNvSpPr/>
          <p:nvPr userDrawn="1"/>
        </p:nvSpPr>
        <p:spPr>
          <a:xfrm rot="16200000">
            <a:off x="9091188" y="5096315"/>
            <a:ext cx="1195387" cy="1239838"/>
          </a:xfrm>
          <a:custGeom>
            <a:avLst/>
            <a:gdLst>
              <a:gd name="connsiteX0" fmla="*/ 223837 w 3586162"/>
              <a:gd name="connsiteY0" fmla="*/ 3719514 h 3719514"/>
              <a:gd name="connsiteX1" fmla="*/ 3362325 w 3586162"/>
              <a:gd name="connsiteY1" fmla="*/ 3719514 h 3719514"/>
              <a:gd name="connsiteX2" fmla="*/ 3586163 w 3586162"/>
              <a:gd name="connsiteY2" fmla="*/ 3495676 h 3719514"/>
              <a:gd name="connsiteX3" fmla="*/ 3586163 w 3586162"/>
              <a:gd name="connsiteY3" fmla="*/ 223838 h 3719514"/>
              <a:gd name="connsiteX4" fmla="*/ 3362325 w 3586162"/>
              <a:gd name="connsiteY4" fmla="*/ 0 h 3719514"/>
              <a:gd name="connsiteX5" fmla="*/ 223837 w 3586162"/>
              <a:gd name="connsiteY5" fmla="*/ 0 h 3719514"/>
              <a:gd name="connsiteX6" fmla="*/ 0 w 3586162"/>
              <a:gd name="connsiteY6" fmla="*/ 223838 h 3719514"/>
              <a:gd name="connsiteX7" fmla="*/ 0 w 3586162"/>
              <a:gd name="connsiteY7" fmla="*/ 3495676 h 3719514"/>
              <a:gd name="connsiteX8" fmla="*/ 223837 w 3586162"/>
              <a:gd name="connsiteY8" fmla="*/ 3719514 h 371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719514">
                <a:moveTo>
                  <a:pt x="223837" y="3719514"/>
                </a:moveTo>
                <a:lnTo>
                  <a:pt x="3362325" y="3719514"/>
                </a:lnTo>
                <a:cubicBezTo>
                  <a:pt x="3486150" y="3719514"/>
                  <a:pt x="3586163" y="3619500"/>
                  <a:pt x="3586163" y="3495676"/>
                </a:cubicBezTo>
                <a:lnTo>
                  <a:pt x="3586163" y="223838"/>
                </a:lnTo>
                <a:cubicBezTo>
                  <a:pt x="3586163" y="100014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4"/>
                  <a:pt x="0" y="223838"/>
                </a:cubicBezTo>
                <a:lnTo>
                  <a:pt x="0" y="3495676"/>
                </a:lnTo>
                <a:cubicBezTo>
                  <a:pt x="0" y="3619500"/>
                  <a:pt x="100013" y="3719514"/>
                  <a:pt x="223837" y="3719514"/>
                </a:cubicBezTo>
                <a:close/>
              </a:path>
            </a:pathLst>
          </a:custGeom>
          <a:solidFill>
            <a:srgbClr val="D9D9D9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/>
          </a:p>
        </p:txBody>
      </p:sp>
      <p:sp>
        <p:nvSpPr>
          <p:cNvPr id="9" name="正方形/長方形 8"/>
          <p:cNvSpPr/>
          <p:nvPr userDrawn="1"/>
        </p:nvSpPr>
        <p:spPr>
          <a:xfrm rot="10800000">
            <a:off x="0" y="2"/>
            <a:ext cx="12192000" cy="6858000"/>
          </a:xfrm>
          <a:prstGeom prst="rect">
            <a:avLst/>
          </a:prstGeom>
          <a:noFill/>
          <a:ln w="136525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9EC83E8-3178-49BE-9E85-844FEA7D50B1}"/>
              </a:ext>
            </a:extLst>
          </p:cNvPr>
          <p:cNvSpPr txBox="1"/>
          <p:nvPr userDrawn="1"/>
        </p:nvSpPr>
        <p:spPr>
          <a:xfrm rot="16200000">
            <a:off x="3755976" y="942168"/>
            <a:ext cx="784189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ja-JP" altLang="en-US" sz="2333" dirty="0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最大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D72A59C-013B-46BE-A7D4-060048DD80D4}"/>
              </a:ext>
            </a:extLst>
          </p:cNvPr>
          <p:cNvSpPr txBox="1"/>
          <p:nvPr userDrawn="1"/>
        </p:nvSpPr>
        <p:spPr>
          <a:xfrm rot="16200000">
            <a:off x="5700983" y="955514"/>
            <a:ext cx="484428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ja-JP" altLang="en-US" sz="2333" dirty="0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名</a:t>
            </a:r>
          </a:p>
        </p:txBody>
      </p:sp>
      <p:sp>
        <p:nvSpPr>
          <p:cNvPr id="12" name="フリーフォーム: 図形 778">
            <a:extLst>
              <a:ext uri="{FF2B5EF4-FFF2-40B4-BE49-F238E27FC236}">
                <a16:creationId xmlns:a16="http://schemas.microsoft.com/office/drawing/2014/main" id="{38884FE3-F860-4C98-82FA-0FF73E0BAB3F}"/>
              </a:ext>
            </a:extLst>
          </p:cNvPr>
          <p:cNvSpPr/>
          <p:nvPr userDrawn="1"/>
        </p:nvSpPr>
        <p:spPr>
          <a:xfrm rot="16200000">
            <a:off x="2761582" y="2489147"/>
            <a:ext cx="896566" cy="492443"/>
          </a:xfrm>
          <a:custGeom>
            <a:avLst/>
            <a:gdLst>
              <a:gd name="connsiteX0" fmla="*/ 2602150 w 2689697"/>
              <a:gd name="connsiteY0" fmla="*/ 1031132 h 1031131"/>
              <a:gd name="connsiteX1" fmla="*/ 87549 w 2689697"/>
              <a:gd name="connsiteY1" fmla="*/ 1031132 h 1031131"/>
              <a:gd name="connsiteX2" fmla="*/ 0 w 2689697"/>
              <a:gd name="connsiteY2" fmla="*/ 943583 h 1031131"/>
              <a:gd name="connsiteX3" fmla="*/ 0 w 2689697"/>
              <a:gd name="connsiteY3" fmla="*/ 87549 h 1031131"/>
              <a:gd name="connsiteX4" fmla="*/ 87549 w 2689697"/>
              <a:gd name="connsiteY4" fmla="*/ 0 h 1031131"/>
              <a:gd name="connsiteX5" fmla="*/ 2602150 w 2689697"/>
              <a:gd name="connsiteY5" fmla="*/ 0 h 1031131"/>
              <a:gd name="connsiteX6" fmla="*/ 2689698 w 2689697"/>
              <a:gd name="connsiteY6" fmla="*/ 87549 h 1031131"/>
              <a:gd name="connsiteX7" fmla="*/ 2689698 w 2689697"/>
              <a:gd name="connsiteY7" fmla="*/ 943583 h 1031131"/>
              <a:gd name="connsiteX8" fmla="*/ 2602150 w 2689697"/>
              <a:gd name="connsiteY8" fmla="*/ 1031132 h 103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697" h="1031131">
                <a:moveTo>
                  <a:pt x="2602150" y="1031132"/>
                </a:moveTo>
                <a:lnTo>
                  <a:pt x="87549" y="1031132"/>
                </a:lnTo>
                <a:cubicBezTo>
                  <a:pt x="38911" y="1031132"/>
                  <a:pt x="0" y="992221"/>
                  <a:pt x="0" y="943583"/>
                </a:cubicBezTo>
                <a:lnTo>
                  <a:pt x="0" y="87549"/>
                </a:lnTo>
                <a:cubicBezTo>
                  <a:pt x="0" y="38911"/>
                  <a:pt x="38911" y="0"/>
                  <a:pt x="87549" y="0"/>
                </a:cubicBezTo>
                <a:lnTo>
                  <a:pt x="2602150" y="0"/>
                </a:lnTo>
                <a:cubicBezTo>
                  <a:pt x="2650788" y="0"/>
                  <a:pt x="2689698" y="38911"/>
                  <a:pt x="2689698" y="87549"/>
                </a:cubicBezTo>
                <a:lnTo>
                  <a:pt x="2689698" y="943583"/>
                </a:lnTo>
                <a:cubicBezTo>
                  <a:pt x="2689698" y="987358"/>
                  <a:pt x="2650788" y="1031132"/>
                  <a:pt x="2602150" y="1031132"/>
                </a:cubicBezTo>
                <a:close/>
              </a:path>
            </a:pathLst>
          </a:custGeom>
          <a:solidFill>
            <a:schemeClr val="accent5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>
              <a:solidFill>
                <a:srgbClr val="595959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65CE336-56BD-40F0-A898-E4BF5122330A}"/>
              </a:ext>
            </a:extLst>
          </p:cNvPr>
          <p:cNvSpPr txBox="1"/>
          <p:nvPr userDrawn="1"/>
        </p:nvSpPr>
        <p:spPr>
          <a:xfrm rot="16200000">
            <a:off x="1560957" y="4597239"/>
            <a:ext cx="3313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00"/>
              </a:spcAft>
            </a:pPr>
            <a:r>
              <a:rPr lang="ja-JP" altLang="en-US" sz="2000" b="1" spc="33" dirty="0">
                <a:solidFill>
                  <a:srgbClr val="59595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同時にご入店できる人数は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D36DB7A-ABA0-49B6-8D77-46953823C196}"/>
              </a:ext>
            </a:extLst>
          </p:cNvPr>
          <p:cNvSpPr txBox="1"/>
          <p:nvPr userDrawn="1"/>
        </p:nvSpPr>
        <p:spPr>
          <a:xfrm rot="16200000">
            <a:off x="2212738" y="1053421"/>
            <a:ext cx="2009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00"/>
              </a:spcAft>
            </a:pPr>
            <a:r>
              <a:rPr lang="ja-JP" altLang="en-US" sz="2000" b="1" spc="33" dirty="0">
                <a:solidFill>
                  <a:srgbClr val="59595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までとします。</a:t>
            </a:r>
          </a:p>
        </p:txBody>
      </p:sp>
      <p:sp>
        <p:nvSpPr>
          <p:cNvPr id="15" name="フリーフォーム: 図形 779">
            <a:extLst>
              <a:ext uri="{FF2B5EF4-FFF2-40B4-BE49-F238E27FC236}">
                <a16:creationId xmlns:a16="http://schemas.microsoft.com/office/drawing/2014/main" id="{DCC2E2A6-0DDF-40DE-9A04-A408D31A6557}"/>
              </a:ext>
            </a:extLst>
          </p:cNvPr>
          <p:cNvSpPr/>
          <p:nvPr userDrawn="1"/>
        </p:nvSpPr>
        <p:spPr>
          <a:xfrm rot="16200000">
            <a:off x="3129351" y="2403006"/>
            <a:ext cx="155642" cy="176719"/>
          </a:xfrm>
          <a:custGeom>
            <a:avLst/>
            <a:gdLst>
              <a:gd name="connsiteX0" fmla="*/ 432881 w 466927"/>
              <a:gd name="connsiteY0" fmla="*/ 520430 h 530157"/>
              <a:gd name="connsiteX1" fmla="*/ 432881 w 466927"/>
              <a:gd name="connsiteY1" fmla="*/ 496110 h 530157"/>
              <a:gd name="connsiteX2" fmla="*/ 189689 w 466927"/>
              <a:gd name="connsiteY2" fmla="*/ 496110 h 530157"/>
              <a:gd name="connsiteX3" fmla="*/ 189689 w 466927"/>
              <a:gd name="connsiteY3" fmla="*/ 525294 h 530157"/>
              <a:gd name="connsiteX4" fmla="*/ 150779 w 466927"/>
              <a:gd name="connsiteY4" fmla="*/ 525294 h 530157"/>
              <a:gd name="connsiteX5" fmla="*/ 150779 w 466927"/>
              <a:gd name="connsiteY5" fmla="*/ 345332 h 530157"/>
              <a:gd name="connsiteX6" fmla="*/ 29183 w 466927"/>
              <a:gd name="connsiteY6" fmla="*/ 389106 h 530157"/>
              <a:gd name="connsiteX7" fmla="*/ 0 w 466927"/>
              <a:gd name="connsiteY7" fmla="*/ 345332 h 530157"/>
              <a:gd name="connsiteX8" fmla="*/ 218872 w 466927"/>
              <a:gd name="connsiteY8" fmla="*/ 262647 h 530157"/>
              <a:gd name="connsiteX9" fmla="*/ 136187 w 466927"/>
              <a:gd name="connsiteY9" fmla="*/ 170234 h 530157"/>
              <a:gd name="connsiteX10" fmla="*/ 165370 w 466927"/>
              <a:gd name="connsiteY10" fmla="*/ 145915 h 530157"/>
              <a:gd name="connsiteX11" fmla="*/ 248056 w 466927"/>
              <a:gd name="connsiteY11" fmla="*/ 238328 h 530157"/>
              <a:gd name="connsiteX12" fmla="*/ 384242 w 466927"/>
              <a:gd name="connsiteY12" fmla="*/ 116732 h 530157"/>
              <a:gd name="connsiteX13" fmla="*/ 175098 w 466927"/>
              <a:gd name="connsiteY13" fmla="*/ 116732 h 530157"/>
              <a:gd name="connsiteX14" fmla="*/ 48638 w 466927"/>
              <a:gd name="connsiteY14" fmla="*/ 194553 h 530157"/>
              <a:gd name="connsiteX15" fmla="*/ 14591 w 466927"/>
              <a:gd name="connsiteY15" fmla="*/ 160507 h 530157"/>
              <a:gd name="connsiteX16" fmla="*/ 228599 w 466927"/>
              <a:gd name="connsiteY16" fmla="*/ 0 h 530157"/>
              <a:gd name="connsiteX17" fmla="*/ 267511 w 466927"/>
              <a:gd name="connsiteY17" fmla="*/ 19456 h 530157"/>
              <a:gd name="connsiteX18" fmla="*/ 272375 w 466927"/>
              <a:gd name="connsiteY18" fmla="*/ 29183 h 530157"/>
              <a:gd name="connsiteX19" fmla="*/ 257782 w 466927"/>
              <a:gd name="connsiteY19" fmla="*/ 38911 h 530157"/>
              <a:gd name="connsiteX20" fmla="*/ 214008 w 466927"/>
              <a:gd name="connsiteY20" fmla="*/ 87549 h 530157"/>
              <a:gd name="connsiteX21" fmla="*/ 432881 w 466927"/>
              <a:gd name="connsiteY21" fmla="*/ 87549 h 530157"/>
              <a:gd name="connsiteX22" fmla="*/ 447471 w 466927"/>
              <a:gd name="connsiteY22" fmla="*/ 107004 h 530157"/>
              <a:gd name="connsiteX23" fmla="*/ 233463 w 466927"/>
              <a:gd name="connsiteY23" fmla="*/ 301557 h 530157"/>
              <a:gd name="connsiteX24" fmla="*/ 466928 w 466927"/>
              <a:gd name="connsiteY24" fmla="*/ 301557 h 530157"/>
              <a:gd name="connsiteX25" fmla="*/ 466928 w 466927"/>
              <a:gd name="connsiteY25" fmla="*/ 530158 h 530157"/>
              <a:gd name="connsiteX26" fmla="*/ 432881 w 466927"/>
              <a:gd name="connsiteY26" fmla="*/ 530158 h 530157"/>
              <a:gd name="connsiteX27" fmla="*/ 432881 w 466927"/>
              <a:gd name="connsiteY27" fmla="*/ 330741 h 530157"/>
              <a:gd name="connsiteX28" fmla="*/ 189689 w 466927"/>
              <a:gd name="connsiteY28" fmla="*/ 330741 h 530157"/>
              <a:gd name="connsiteX29" fmla="*/ 189689 w 466927"/>
              <a:gd name="connsiteY29" fmla="*/ 457200 h 530157"/>
              <a:gd name="connsiteX30" fmla="*/ 432881 w 466927"/>
              <a:gd name="connsiteY30" fmla="*/ 457200 h 530157"/>
              <a:gd name="connsiteX31" fmla="*/ 432881 w 466927"/>
              <a:gd name="connsiteY31" fmla="*/ 330741 h 530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6927" h="530157">
                <a:moveTo>
                  <a:pt x="432881" y="520430"/>
                </a:moveTo>
                <a:lnTo>
                  <a:pt x="432881" y="496110"/>
                </a:lnTo>
                <a:lnTo>
                  <a:pt x="189689" y="496110"/>
                </a:lnTo>
                <a:lnTo>
                  <a:pt x="189689" y="525294"/>
                </a:lnTo>
                <a:lnTo>
                  <a:pt x="150779" y="525294"/>
                </a:lnTo>
                <a:lnTo>
                  <a:pt x="150779" y="345332"/>
                </a:lnTo>
                <a:cubicBezTo>
                  <a:pt x="111867" y="364787"/>
                  <a:pt x="72957" y="379379"/>
                  <a:pt x="29183" y="389106"/>
                </a:cubicBezTo>
                <a:lnTo>
                  <a:pt x="0" y="345332"/>
                </a:lnTo>
                <a:cubicBezTo>
                  <a:pt x="92412" y="325876"/>
                  <a:pt x="145915" y="301557"/>
                  <a:pt x="218872" y="262647"/>
                </a:cubicBezTo>
                <a:cubicBezTo>
                  <a:pt x="199417" y="233464"/>
                  <a:pt x="165370" y="199417"/>
                  <a:pt x="136187" y="170234"/>
                </a:cubicBezTo>
                <a:lnTo>
                  <a:pt x="165370" y="145915"/>
                </a:lnTo>
                <a:cubicBezTo>
                  <a:pt x="194553" y="165371"/>
                  <a:pt x="223736" y="204281"/>
                  <a:pt x="248056" y="238328"/>
                </a:cubicBezTo>
                <a:cubicBezTo>
                  <a:pt x="301557" y="204281"/>
                  <a:pt x="345332" y="160507"/>
                  <a:pt x="384242" y="116732"/>
                </a:cubicBezTo>
                <a:lnTo>
                  <a:pt x="175098" y="116732"/>
                </a:lnTo>
                <a:cubicBezTo>
                  <a:pt x="131323" y="150779"/>
                  <a:pt x="102141" y="170234"/>
                  <a:pt x="48638" y="194553"/>
                </a:cubicBezTo>
                <a:lnTo>
                  <a:pt x="14591" y="160507"/>
                </a:lnTo>
                <a:cubicBezTo>
                  <a:pt x="58365" y="145915"/>
                  <a:pt x="155642" y="107004"/>
                  <a:pt x="228599" y="0"/>
                </a:cubicBezTo>
                <a:lnTo>
                  <a:pt x="267511" y="19456"/>
                </a:lnTo>
                <a:cubicBezTo>
                  <a:pt x="272375" y="19456"/>
                  <a:pt x="272375" y="24319"/>
                  <a:pt x="272375" y="29183"/>
                </a:cubicBezTo>
                <a:cubicBezTo>
                  <a:pt x="272375" y="34047"/>
                  <a:pt x="262647" y="38911"/>
                  <a:pt x="257782" y="38911"/>
                </a:cubicBezTo>
                <a:cubicBezTo>
                  <a:pt x="228599" y="68094"/>
                  <a:pt x="223736" y="77822"/>
                  <a:pt x="214008" y="87549"/>
                </a:cubicBezTo>
                <a:lnTo>
                  <a:pt x="432881" y="87549"/>
                </a:lnTo>
                <a:lnTo>
                  <a:pt x="447471" y="107004"/>
                </a:lnTo>
                <a:cubicBezTo>
                  <a:pt x="389106" y="184826"/>
                  <a:pt x="321013" y="252919"/>
                  <a:pt x="233463" y="301557"/>
                </a:cubicBezTo>
                <a:lnTo>
                  <a:pt x="466928" y="301557"/>
                </a:lnTo>
                <a:lnTo>
                  <a:pt x="466928" y="530158"/>
                </a:lnTo>
                <a:lnTo>
                  <a:pt x="432881" y="530158"/>
                </a:lnTo>
                <a:close/>
                <a:moveTo>
                  <a:pt x="432881" y="330741"/>
                </a:moveTo>
                <a:lnTo>
                  <a:pt x="189689" y="330741"/>
                </a:lnTo>
                <a:lnTo>
                  <a:pt x="189689" y="457200"/>
                </a:lnTo>
                <a:lnTo>
                  <a:pt x="432881" y="457200"/>
                </a:lnTo>
                <a:lnTo>
                  <a:pt x="432881" y="330741"/>
                </a:lnTo>
                <a:close/>
              </a:path>
            </a:pathLst>
          </a:custGeom>
          <a:solidFill>
            <a:srgbClr val="FFFFFF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31ECBC9-E72E-438C-876F-C9AB0D113944}"/>
              </a:ext>
            </a:extLst>
          </p:cNvPr>
          <p:cNvSpPr txBox="1"/>
          <p:nvPr userDrawn="1"/>
        </p:nvSpPr>
        <p:spPr>
          <a:xfrm rot="16200000">
            <a:off x="8240280" y="2975413"/>
            <a:ext cx="5880136" cy="912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ja-JP" altLang="en-US" sz="2333" b="1" dirty="0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ご迷惑をおかけしますが、</a:t>
            </a:r>
            <a:endParaRPr lang="en-US" altLang="ja-JP" sz="2333" b="1" dirty="0">
              <a:solidFill>
                <a:schemeClr val="accent5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800"/>
              </a:spcAft>
            </a:pPr>
            <a:r>
              <a:rPr lang="ja-JP" altLang="en-US" sz="2333" b="1" dirty="0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ご協力の程何卒よろしくお願い致します。</a:t>
            </a:r>
          </a:p>
        </p:txBody>
      </p:sp>
    </p:spTree>
    <p:extLst>
      <p:ext uri="{BB962C8B-B14F-4D97-AF65-F5344CB8AC3E}">
        <p14:creationId xmlns:p14="http://schemas.microsoft.com/office/powerpoint/2010/main" val="3213879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004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643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26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6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2924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7801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627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4096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20E4E-6096-4B10-B420-B83F93403AF6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307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5DD5B8A5-57D3-3C72-70C8-F184CC57B2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>
            <a:off x="2783523" y="707264"/>
            <a:ext cx="67733" cy="6773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1110AED-11C7-0673-44ED-60B225B8B4AF}"/>
              </a:ext>
            </a:extLst>
          </p:cNvPr>
          <p:cNvSpPr txBox="1"/>
          <p:nvPr/>
        </p:nvSpPr>
        <p:spPr>
          <a:xfrm rot="16200000">
            <a:off x="-2898256" y="3252654"/>
            <a:ext cx="6830037" cy="369332"/>
          </a:xfrm>
          <a:prstGeom prst="rect">
            <a:avLst/>
          </a:prstGeom>
          <a:noFill/>
        </p:spPr>
        <p:txBody>
          <a:bodyPr wrap="square" lIns="24000" rtlCol="0">
            <a:spAutoFit/>
          </a:bodyPr>
          <a:lstStyle/>
          <a:p>
            <a:pPr algn="ctr"/>
            <a:r>
              <a:rPr lang="ja-JP" altLang="en-US" dirty="0">
                <a:solidFill>
                  <a:srgbClr val="59595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インテリアショップ</a:t>
            </a:r>
            <a:r>
              <a:rPr lang="en-US" altLang="ja-JP" dirty="0">
                <a:solidFill>
                  <a:srgbClr val="59595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SHION</a:t>
            </a:r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0269C7F8-1317-CE24-BCC2-5844F72004BB}"/>
              </a:ext>
            </a:extLst>
          </p:cNvPr>
          <p:cNvSpPr/>
          <p:nvPr/>
        </p:nvSpPr>
        <p:spPr>
          <a:xfrm rot="16200000">
            <a:off x="4853836" y="-210310"/>
            <a:ext cx="1400783" cy="2746442"/>
          </a:xfrm>
          <a:custGeom>
            <a:avLst/>
            <a:gdLst>
              <a:gd name="connsiteX0" fmla="*/ 3959157 w 4202348"/>
              <a:gd name="connsiteY0" fmla="*/ 8239327 h 8239326"/>
              <a:gd name="connsiteX1" fmla="*/ 243191 w 4202348"/>
              <a:gd name="connsiteY1" fmla="*/ 8239327 h 8239326"/>
              <a:gd name="connsiteX2" fmla="*/ 0 w 4202348"/>
              <a:gd name="connsiteY2" fmla="*/ 7996136 h 8239326"/>
              <a:gd name="connsiteX3" fmla="*/ 0 w 4202348"/>
              <a:gd name="connsiteY3" fmla="*/ 243191 h 8239326"/>
              <a:gd name="connsiteX4" fmla="*/ 243191 w 4202348"/>
              <a:gd name="connsiteY4" fmla="*/ 0 h 8239326"/>
              <a:gd name="connsiteX5" fmla="*/ 3959157 w 4202348"/>
              <a:gd name="connsiteY5" fmla="*/ 0 h 8239326"/>
              <a:gd name="connsiteX6" fmla="*/ 4202349 w 4202348"/>
              <a:gd name="connsiteY6" fmla="*/ 243191 h 8239326"/>
              <a:gd name="connsiteX7" fmla="*/ 4202349 w 4202348"/>
              <a:gd name="connsiteY7" fmla="*/ 7996136 h 8239326"/>
              <a:gd name="connsiteX8" fmla="*/ 3959157 w 4202348"/>
              <a:gd name="connsiteY8" fmla="*/ 8239327 h 823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2348" h="8239326">
                <a:moveTo>
                  <a:pt x="3959157" y="8239327"/>
                </a:moveTo>
                <a:lnTo>
                  <a:pt x="243191" y="8239327"/>
                </a:lnTo>
                <a:cubicBezTo>
                  <a:pt x="107003" y="8239327"/>
                  <a:pt x="0" y="8132324"/>
                  <a:pt x="0" y="7996136"/>
                </a:cubicBezTo>
                <a:lnTo>
                  <a:pt x="0" y="243191"/>
                </a:lnTo>
                <a:cubicBezTo>
                  <a:pt x="0" y="107005"/>
                  <a:pt x="107003" y="0"/>
                  <a:pt x="243191" y="0"/>
                </a:cubicBezTo>
                <a:lnTo>
                  <a:pt x="3959157" y="0"/>
                </a:lnTo>
                <a:cubicBezTo>
                  <a:pt x="4095344" y="0"/>
                  <a:pt x="4202349" y="107005"/>
                  <a:pt x="4202349" y="243191"/>
                </a:cubicBezTo>
                <a:lnTo>
                  <a:pt x="4202349" y="7996136"/>
                </a:lnTo>
                <a:cubicBezTo>
                  <a:pt x="4202349" y="8132324"/>
                  <a:pt x="4090481" y="8239327"/>
                  <a:pt x="3959157" y="8239327"/>
                </a:cubicBezTo>
                <a:close/>
              </a:path>
            </a:pathLst>
          </a:custGeom>
          <a:noFill/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/>
          </a:p>
        </p:txBody>
      </p:sp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DBE9EE3C-FE03-5F97-EF3D-071311BC4FEE}"/>
              </a:ext>
            </a:extLst>
          </p:cNvPr>
          <p:cNvSpPr/>
          <p:nvPr/>
        </p:nvSpPr>
        <p:spPr>
          <a:xfrm rot="16200000">
            <a:off x="2796553" y="2483482"/>
            <a:ext cx="896566" cy="492443"/>
          </a:xfrm>
          <a:custGeom>
            <a:avLst/>
            <a:gdLst>
              <a:gd name="connsiteX0" fmla="*/ 2602150 w 2689697"/>
              <a:gd name="connsiteY0" fmla="*/ 1031132 h 1031131"/>
              <a:gd name="connsiteX1" fmla="*/ 87549 w 2689697"/>
              <a:gd name="connsiteY1" fmla="*/ 1031132 h 1031131"/>
              <a:gd name="connsiteX2" fmla="*/ 0 w 2689697"/>
              <a:gd name="connsiteY2" fmla="*/ 943583 h 1031131"/>
              <a:gd name="connsiteX3" fmla="*/ 0 w 2689697"/>
              <a:gd name="connsiteY3" fmla="*/ 87549 h 1031131"/>
              <a:gd name="connsiteX4" fmla="*/ 87549 w 2689697"/>
              <a:gd name="connsiteY4" fmla="*/ 0 h 1031131"/>
              <a:gd name="connsiteX5" fmla="*/ 2602150 w 2689697"/>
              <a:gd name="connsiteY5" fmla="*/ 0 h 1031131"/>
              <a:gd name="connsiteX6" fmla="*/ 2689698 w 2689697"/>
              <a:gd name="connsiteY6" fmla="*/ 87549 h 1031131"/>
              <a:gd name="connsiteX7" fmla="*/ 2689698 w 2689697"/>
              <a:gd name="connsiteY7" fmla="*/ 943583 h 1031131"/>
              <a:gd name="connsiteX8" fmla="*/ 2602150 w 2689697"/>
              <a:gd name="connsiteY8" fmla="*/ 1031132 h 103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697" h="1031131">
                <a:moveTo>
                  <a:pt x="2602150" y="1031132"/>
                </a:moveTo>
                <a:lnTo>
                  <a:pt x="87549" y="1031132"/>
                </a:lnTo>
                <a:cubicBezTo>
                  <a:pt x="38911" y="1031132"/>
                  <a:pt x="0" y="992221"/>
                  <a:pt x="0" y="943583"/>
                </a:cubicBezTo>
                <a:lnTo>
                  <a:pt x="0" y="87549"/>
                </a:lnTo>
                <a:cubicBezTo>
                  <a:pt x="0" y="38911"/>
                  <a:pt x="38911" y="0"/>
                  <a:pt x="87549" y="0"/>
                </a:cubicBezTo>
                <a:lnTo>
                  <a:pt x="2602150" y="0"/>
                </a:lnTo>
                <a:cubicBezTo>
                  <a:pt x="2650788" y="0"/>
                  <a:pt x="2689698" y="38911"/>
                  <a:pt x="2689698" y="87549"/>
                </a:cubicBezTo>
                <a:lnTo>
                  <a:pt x="2689698" y="943583"/>
                </a:lnTo>
                <a:cubicBezTo>
                  <a:pt x="2689698" y="987358"/>
                  <a:pt x="2650788" y="1031132"/>
                  <a:pt x="2602150" y="1031132"/>
                </a:cubicBezTo>
                <a:close/>
              </a:path>
            </a:pathLst>
          </a:custGeom>
          <a:solidFill>
            <a:schemeClr val="accent5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>
              <a:solidFill>
                <a:srgbClr val="595959"/>
              </a:solidFill>
            </a:endParaRPr>
          </a:p>
        </p:txBody>
      </p:sp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06BAA586-876F-E14B-F250-B2B8B0FB6918}"/>
              </a:ext>
            </a:extLst>
          </p:cNvPr>
          <p:cNvSpPr/>
          <p:nvPr/>
        </p:nvSpPr>
        <p:spPr>
          <a:xfrm rot="16200000">
            <a:off x="3164322" y="2397341"/>
            <a:ext cx="155642" cy="176719"/>
          </a:xfrm>
          <a:custGeom>
            <a:avLst/>
            <a:gdLst>
              <a:gd name="connsiteX0" fmla="*/ 432881 w 466927"/>
              <a:gd name="connsiteY0" fmla="*/ 520430 h 530157"/>
              <a:gd name="connsiteX1" fmla="*/ 432881 w 466927"/>
              <a:gd name="connsiteY1" fmla="*/ 496110 h 530157"/>
              <a:gd name="connsiteX2" fmla="*/ 189689 w 466927"/>
              <a:gd name="connsiteY2" fmla="*/ 496110 h 530157"/>
              <a:gd name="connsiteX3" fmla="*/ 189689 w 466927"/>
              <a:gd name="connsiteY3" fmla="*/ 525294 h 530157"/>
              <a:gd name="connsiteX4" fmla="*/ 150779 w 466927"/>
              <a:gd name="connsiteY4" fmla="*/ 525294 h 530157"/>
              <a:gd name="connsiteX5" fmla="*/ 150779 w 466927"/>
              <a:gd name="connsiteY5" fmla="*/ 345332 h 530157"/>
              <a:gd name="connsiteX6" fmla="*/ 29183 w 466927"/>
              <a:gd name="connsiteY6" fmla="*/ 389106 h 530157"/>
              <a:gd name="connsiteX7" fmla="*/ 0 w 466927"/>
              <a:gd name="connsiteY7" fmla="*/ 345332 h 530157"/>
              <a:gd name="connsiteX8" fmla="*/ 218872 w 466927"/>
              <a:gd name="connsiteY8" fmla="*/ 262647 h 530157"/>
              <a:gd name="connsiteX9" fmla="*/ 136187 w 466927"/>
              <a:gd name="connsiteY9" fmla="*/ 170234 h 530157"/>
              <a:gd name="connsiteX10" fmla="*/ 165370 w 466927"/>
              <a:gd name="connsiteY10" fmla="*/ 145915 h 530157"/>
              <a:gd name="connsiteX11" fmla="*/ 248056 w 466927"/>
              <a:gd name="connsiteY11" fmla="*/ 238328 h 530157"/>
              <a:gd name="connsiteX12" fmla="*/ 384242 w 466927"/>
              <a:gd name="connsiteY12" fmla="*/ 116732 h 530157"/>
              <a:gd name="connsiteX13" fmla="*/ 175098 w 466927"/>
              <a:gd name="connsiteY13" fmla="*/ 116732 h 530157"/>
              <a:gd name="connsiteX14" fmla="*/ 48638 w 466927"/>
              <a:gd name="connsiteY14" fmla="*/ 194553 h 530157"/>
              <a:gd name="connsiteX15" fmla="*/ 14591 w 466927"/>
              <a:gd name="connsiteY15" fmla="*/ 160507 h 530157"/>
              <a:gd name="connsiteX16" fmla="*/ 228599 w 466927"/>
              <a:gd name="connsiteY16" fmla="*/ 0 h 530157"/>
              <a:gd name="connsiteX17" fmla="*/ 267511 w 466927"/>
              <a:gd name="connsiteY17" fmla="*/ 19456 h 530157"/>
              <a:gd name="connsiteX18" fmla="*/ 272375 w 466927"/>
              <a:gd name="connsiteY18" fmla="*/ 29183 h 530157"/>
              <a:gd name="connsiteX19" fmla="*/ 257782 w 466927"/>
              <a:gd name="connsiteY19" fmla="*/ 38911 h 530157"/>
              <a:gd name="connsiteX20" fmla="*/ 214008 w 466927"/>
              <a:gd name="connsiteY20" fmla="*/ 87549 h 530157"/>
              <a:gd name="connsiteX21" fmla="*/ 432881 w 466927"/>
              <a:gd name="connsiteY21" fmla="*/ 87549 h 530157"/>
              <a:gd name="connsiteX22" fmla="*/ 447471 w 466927"/>
              <a:gd name="connsiteY22" fmla="*/ 107004 h 530157"/>
              <a:gd name="connsiteX23" fmla="*/ 233463 w 466927"/>
              <a:gd name="connsiteY23" fmla="*/ 301557 h 530157"/>
              <a:gd name="connsiteX24" fmla="*/ 466928 w 466927"/>
              <a:gd name="connsiteY24" fmla="*/ 301557 h 530157"/>
              <a:gd name="connsiteX25" fmla="*/ 466928 w 466927"/>
              <a:gd name="connsiteY25" fmla="*/ 530158 h 530157"/>
              <a:gd name="connsiteX26" fmla="*/ 432881 w 466927"/>
              <a:gd name="connsiteY26" fmla="*/ 530158 h 530157"/>
              <a:gd name="connsiteX27" fmla="*/ 432881 w 466927"/>
              <a:gd name="connsiteY27" fmla="*/ 330741 h 530157"/>
              <a:gd name="connsiteX28" fmla="*/ 189689 w 466927"/>
              <a:gd name="connsiteY28" fmla="*/ 330741 h 530157"/>
              <a:gd name="connsiteX29" fmla="*/ 189689 w 466927"/>
              <a:gd name="connsiteY29" fmla="*/ 457200 h 530157"/>
              <a:gd name="connsiteX30" fmla="*/ 432881 w 466927"/>
              <a:gd name="connsiteY30" fmla="*/ 457200 h 530157"/>
              <a:gd name="connsiteX31" fmla="*/ 432881 w 466927"/>
              <a:gd name="connsiteY31" fmla="*/ 330741 h 530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6927" h="530157">
                <a:moveTo>
                  <a:pt x="432881" y="520430"/>
                </a:moveTo>
                <a:lnTo>
                  <a:pt x="432881" y="496110"/>
                </a:lnTo>
                <a:lnTo>
                  <a:pt x="189689" y="496110"/>
                </a:lnTo>
                <a:lnTo>
                  <a:pt x="189689" y="525294"/>
                </a:lnTo>
                <a:lnTo>
                  <a:pt x="150779" y="525294"/>
                </a:lnTo>
                <a:lnTo>
                  <a:pt x="150779" y="345332"/>
                </a:lnTo>
                <a:cubicBezTo>
                  <a:pt x="111867" y="364787"/>
                  <a:pt x="72957" y="379379"/>
                  <a:pt x="29183" y="389106"/>
                </a:cubicBezTo>
                <a:lnTo>
                  <a:pt x="0" y="345332"/>
                </a:lnTo>
                <a:cubicBezTo>
                  <a:pt x="92412" y="325876"/>
                  <a:pt x="145915" y="301557"/>
                  <a:pt x="218872" y="262647"/>
                </a:cubicBezTo>
                <a:cubicBezTo>
                  <a:pt x="199417" y="233464"/>
                  <a:pt x="165370" y="199417"/>
                  <a:pt x="136187" y="170234"/>
                </a:cubicBezTo>
                <a:lnTo>
                  <a:pt x="165370" y="145915"/>
                </a:lnTo>
                <a:cubicBezTo>
                  <a:pt x="194553" y="165371"/>
                  <a:pt x="223736" y="204281"/>
                  <a:pt x="248056" y="238328"/>
                </a:cubicBezTo>
                <a:cubicBezTo>
                  <a:pt x="301557" y="204281"/>
                  <a:pt x="345332" y="160507"/>
                  <a:pt x="384242" y="116732"/>
                </a:cubicBezTo>
                <a:lnTo>
                  <a:pt x="175098" y="116732"/>
                </a:lnTo>
                <a:cubicBezTo>
                  <a:pt x="131323" y="150779"/>
                  <a:pt x="102141" y="170234"/>
                  <a:pt x="48638" y="194553"/>
                </a:cubicBezTo>
                <a:lnTo>
                  <a:pt x="14591" y="160507"/>
                </a:lnTo>
                <a:cubicBezTo>
                  <a:pt x="58365" y="145915"/>
                  <a:pt x="155642" y="107004"/>
                  <a:pt x="228599" y="0"/>
                </a:cubicBezTo>
                <a:lnTo>
                  <a:pt x="267511" y="19456"/>
                </a:lnTo>
                <a:cubicBezTo>
                  <a:pt x="272375" y="19456"/>
                  <a:pt x="272375" y="24319"/>
                  <a:pt x="272375" y="29183"/>
                </a:cubicBezTo>
                <a:cubicBezTo>
                  <a:pt x="272375" y="34047"/>
                  <a:pt x="262647" y="38911"/>
                  <a:pt x="257782" y="38911"/>
                </a:cubicBezTo>
                <a:cubicBezTo>
                  <a:pt x="228599" y="68094"/>
                  <a:pt x="223736" y="77822"/>
                  <a:pt x="214008" y="87549"/>
                </a:cubicBezTo>
                <a:lnTo>
                  <a:pt x="432881" y="87549"/>
                </a:lnTo>
                <a:lnTo>
                  <a:pt x="447471" y="107004"/>
                </a:lnTo>
                <a:cubicBezTo>
                  <a:pt x="389106" y="184826"/>
                  <a:pt x="321013" y="252919"/>
                  <a:pt x="233463" y="301557"/>
                </a:cubicBezTo>
                <a:lnTo>
                  <a:pt x="466928" y="301557"/>
                </a:lnTo>
                <a:lnTo>
                  <a:pt x="466928" y="530158"/>
                </a:lnTo>
                <a:lnTo>
                  <a:pt x="432881" y="530158"/>
                </a:lnTo>
                <a:close/>
                <a:moveTo>
                  <a:pt x="432881" y="330741"/>
                </a:moveTo>
                <a:lnTo>
                  <a:pt x="189689" y="330741"/>
                </a:lnTo>
                <a:lnTo>
                  <a:pt x="189689" y="457200"/>
                </a:lnTo>
                <a:lnTo>
                  <a:pt x="432881" y="457200"/>
                </a:lnTo>
                <a:lnTo>
                  <a:pt x="432881" y="330741"/>
                </a:lnTo>
                <a:close/>
              </a:path>
            </a:pathLst>
          </a:custGeom>
          <a:solidFill>
            <a:srgbClr val="FFFFFF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AFFDACA-4925-4B77-8F0F-D6DC77F8463A}"/>
              </a:ext>
            </a:extLst>
          </p:cNvPr>
          <p:cNvSpPr txBox="1"/>
          <p:nvPr/>
        </p:nvSpPr>
        <p:spPr>
          <a:xfrm rot="16200000">
            <a:off x="4730988" y="552742"/>
            <a:ext cx="712631" cy="1323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en-US" altLang="ja-JP" sz="7999" b="1" kern="100" spc="-333">
                <a:solidFill>
                  <a:schemeClr val="accent5"/>
                </a:solidFill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5</a:t>
            </a:r>
            <a:endParaRPr lang="ja-JP" altLang="en-US" sz="7999" b="1" kern="100" spc="-333" dirty="0">
              <a:solidFill>
                <a:schemeClr val="accent5"/>
              </a:solidFill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C00E653-AC10-35F4-4560-2854305F947D}"/>
              </a:ext>
            </a:extLst>
          </p:cNvPr>
          <p:cNvSpPr txBox="1"/>
          <p:nvPr/>
        </p:nvSpPr>
        <p:spPr>
          <a:xfrm rot="16200000">
            <a:off x="3069169" y="265095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ja-JP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BE28208C-3A16-C8D4-5463-97EC2DB26BE4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386577" y="5197996"/>
            <a:ext cx="663907" cy="1413199"/>
            <a:chOff x="2123256" y="2190503"/>
            <a:chExt cx="936104" cy="1992599"/>
          </a:xfrm>
        </p:grpSpPr>
        <p:sp>
          <p:nvSpPr>
            <p:cNvPr id="68" name="Oval 69">
              <a:extLst>
                <a:ext uri="{FF2B5EF4-FFF2-40B4-BE49-F238E27FC236}">
                  <a16:creationId xmlns:a16="http://schemas.microsoft.com/office/drawing/2014/main" id="{402E8510-4606-708A-8845-77CC36946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9804" y="2190503"/>
              <a:ext cx="390237" cy="3908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9" name="Rectangle 70">
              <a:extLst>
                <a:ext uri="{FF2B5EF4-FFF2-40B4-BE49-F238E27FC236}">
                  <a16:creationId xmlns:a16="http://schemas.microsoft.com/office/drawing/2014/main" id="{FEDD1DEE-BF56-D46A-CFB2-4A7A95EED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4842" y="2603338"/>
              <a:ext cx="489172" cy="8256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70" name="Rectangle 71">
              <a:extLst>
                <a:ext uri="{FF2B5EF4-FFF2-40B4-BE49-F238E27FC236}">
                  <a16:creationId xmlns:a16="http://schemas.microsoft.com/office/drawing/2014/main" id="{8E96CF48-7E2A-B3C3-36E7-1BAECA34D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4842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71" name="Rectangle 72">
              <a:extLst>
                <a:ext uri="{FF2B5EF4-FFF2-40B4-BE49-F238E27FC236}">
                  <a16:creationId xmlns:a16="http://schemas.microsoft.com/office/drawing/2014/main" id="{574087C5-849D-3B58-0963-A211E5ADA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879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72" name="Rectangle 73">
              <a:extLst>
                <a:ext uri="{FF2B5EF4-FFF2-40B4-BE49-F238E27FC236}">
                  <a16:creationId xmlns:a16="http://schemas.microsoft.com/office/drawing/2014/main" id="{26E774B2-B215-9832-9514-A71AF7625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691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73" name="Rectangle 74">
              <a:extLst>
                <a:ext uri="{FF2B5EF4-FFF2-40B4-BE49-F238E27FC236}">
                  <a16:creationId xmlns:a16="http://schemas.microsoft.com/office/drawing/2014/main" id="{6E57E43E-AB76-3E6F-6F56-1C9CF6403A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8976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74" name="Oval 77">
              <a:extLst>
                <a:ext uri="{FF2B5EF4-FFF2-40B4-BE49-F238E27FC236}">
                  <a16:creationId xmlns:a16="http://schemas.microsoft.com/office/drawing/2014/main" id="{ECFA8928-9458-1D1E-37AA-73142A41AAB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888694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75" name="Oval 78">
              <a:extLst>
                <a:ext uri="{FF2B5EF4-FFF2-40B4-BE49-F238E27FC236}">
                  <a16:creationId xmlns:a16="http://schemas.microsoft.com/office/drawing/2014/main" id="{74416EB0-44CD-A60B-6E9A-D9D058BD150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123256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76" name="PubPieSlice">
              <a:extLst>
                <a:ext uri="{FF2B5EF4-FFF2-40B4-BE49-F238E27FC236}">
                  <a16:creationId xmlns:a16="http://schemas.microsoft.com/office/drawing/2014/main" id="{C085CBFC-8E71-68B8-5A83-D5EC18DBC96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124989" y="2603338"/>
              <a:ext cx="500166" cy="500900"/>
            </a:xfrm>
            <a:custGeom>
              <a:avLst/>
              <a:gdLst>
                <a:gd name="T0" fmla="*/ 45 w 21600"/>
                <a:gd name="T1" fmla="*/ 0 h 21600"/>
                <a:gd name="T2" fmla="*/ 45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86 w 21600"/>
                <a:gd name="T10" fmla="*/ 3086 h 21600"/>
                <a:gd name="T11" fmla="*/ 18514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7" name="PubPieSlice">
              <a:extLst>
                <a:ext uri="{FF2B5EF4-FFF2-40B4-BE49-F238E27FC236}">
                  <a16:creationId xmlns:a16="http://schemas.microsoft.com/office/drawing/2014/main" id="{DD595692-38C1-16CA-4DE8-461455544BD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 flipH="1">
              <a:off x="2553701" y="2603338"/>
              <a:ext cx="505659" cy="500900"/>
            </a:xfrm>
            <a:custGeom>
              <a:avLst/>
              <a:gdLst>
                <a:gd name="T0" fmla="*/ 46 w 21600"/>
                <a:gd name="T1" fmla="*/ 0 h 21600"/>
                <a:gd name="T2" fmla="*/ 46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52 w 21600"/>
                <a:gd name="T10" fmla="*/ 3086 h 21600"/>
                <a:gd name="T11" fmla="*/ 18548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8" name="Rectangle 81">
              <a:extLst>
                <a:ext uri="{FF2B5EF4-FFF2-40B4-BE49-F238E27FC236}">
                  <a16:creationId xmlns:a16="http://schemas.microsoft.com/office/drawing/2014/main" id="{2439BF5F-8814-B4F5-1378-D9A7861BF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1476" y="2834520"/>
              <a:ext cx="895900" cy="10458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0245B29-EEE6-4ECC-DD8D-056957C2734C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386577" y="3530513"/>
            <a:ext cx="663907" cy="1413199"/>
            <a:chOff x="2123256" y="2190503"/>
            <a:chExt cx="936104" cy="1992599"/>
          </a:xfrm>
        </p:grpSpPr>
        <p:sp>
          <p:nvSpPr>
            <p:cNvPr id="57" name="Oval 69">
              <a:extLst>
                <a:ext uri="{FF2B5EF4-FFF2-40B4-BE49-F238E27FC236}">
                  <a16:creationId xmlns:a16="http://schemas.microsoft.com/office/drawing/2014/main" id="{5EBEA66E-C6C7-92BA-AC39-E9770E99C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9804" y="2190503"/>
              <a:ext cx="390237" cy="3908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8" name="Rectangle 70">
              <a:extLst>
                <a:ext uri="{FF2B5EF4-FFF2-40B4-BE49-F238E27FC236}">
                  <a16:creationId xmlns:a16="http://schemas.microsoft.com/office/drawing/2014/main" id="{5EFF3517-19AE-4008-5B00-1EE7CC6FD0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4842" y="2603338"/>
              <a:ext cx="489172" cy="8256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9" name="Rectangle 71">
              <a:extLst>
                <a:ext uri="{FF2B5EF4-FFF2-40B4-BE49-F238E27FC236}">
                  <a16:creationId xmlns:a16="http://schemas.microsoft.com/office/drawing/2014/main" id="{E0F3E6EA-1C03-9D93-15B4-1AD0B963D9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4842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0" name="Rectangle 72">
              <a:extLst>
                <a:ext uri="{FF2B5EF4-FFF2-40B4-BE49-F238E27FC236}">
                  <a16:creationId xmlns:a16="http://schemas.microsoft.com/office/drawing/2014/main" id="{7CC65C86-0795-8728-585B-606FC24FEF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879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1" name="Rectangle 73">
              <a:extLst>
                <a:ext uri="{FF2B5EF4-FFF2-40B4-BE49-F238E27FC236}">
                  <a16:creationId xmlns:a16="http://schemas.microsoft.com/office/drawing/2014/main" id="{AF205BCF-607E-7794-CF9D-235545CC60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691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2" name="Rectangle 74">
              <a:extLst>
                <a:ext uri="{FF2B5EF4-FFF2-40B4-BE49-F238E27FC236}">
                  <a16:creationId xmlns:a16="http://schemas.microsoft.com/office/drawing/2014/main" id="{7DC6BF57-5B81-7BE2-F55B-DBA2EDCBB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8976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3" name="Oval 77">
              <a:extLst>
                <a:ext uri="{FF2B5EF4-FFF2-40B4-BE49-F238E27FC236}">
                  <a16:creationId xmlns:a16="http://schemas.microsoft.com/office/drawing/2014/main" id="{C80BB314-C236-0237-44B7-665EF418792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888694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4" name="Oval 78">
              <a:extLst>
                <a:ext uri="{FF2B5EF4-FFF2-40B4-BE49-F238E27FC236}">
                  <a16:creationId xmlns:a16="http://schemas.microsoft.com/office/drawing/2014/main" id="{180CFE68-1A69-C55F-BD82-7F8C2B52114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123256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5" name="PubPieSlice">
              <a:extLst>
                <a:ext uri="{FF2B5EF4-FFF2-40B4-BE49-F238E27FC236}">
                  <a16:creationId xmlns:a16="http://schemas.microsoft.com/office/drawing/2014/main" id="{3844FB0C-90F5-A7CD-6BA4-6B27B2248BE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124989" y="2603338"/>
              <a:ext cx="500166" cy="500900"/>
            </a:xfrm>
            <a:custGeom>
              <a:avLst/>
              <a:gdLst>
                <a:gd name="T0" fmla="*/ 45 w 21600"/>
                <a:gd name="T1" fmla="*/ 0 h 21600"/>
                <a:gd name="T2" fmla="*/ 45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86 w 21600"/>
                <a:gd name="T10" fmla="*/ 3086 h 21600"/>
                <a:gd name="T11" fmla="*/ 18514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6" name="PubPieSlice">
              <a:extLst>
                <a:ext uri="{FF2B5EF4-FFF2-40B4-BE49-F238E27FC236}">
                  <a16:creationId xmlns:a16="http://schemas.microsoft.com/office/drawing/2014/main" id="{C160740E-1226-3445-8FE0-87DC64955FE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 flipH="1">
              <a:off x="2553701" y="2603338"/>
              <a:ext cx="505659" cy="500900"/>
            </a:xfrm>
            <a:custGeom>
              <a:avLst/>
              <a:gdLst>
                <a:gd name="T0" fmla="*/ 46 w 21600"/>
                <a:gd name="T1" fmla="*/ 0 h 21600"/>
                <a:gd name="T2" fmla="*/ 46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52 w 21600"/>
                <a:gd name="T10" fmla="*/ 3086 h 21600"/>
                <a:gd name="T11" fmla="*/ 18548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7" name="Rectangle 81">
              <a:extLst>
                <a:ext uri="{FF2B5EF4-FFF2-40B4-BE49-F238E27FC236}">
                  <a16:creationId xmlns:a16="http://schemas.microsoft.com/office/drawing/2014/main" id="{3F962B70-1FB1-A94B-0BA9-C2242EA683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1476" y="2834520"/>
              <a:ext cx="895900" cy="10458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7F4C4398-D938-8678-29F7-A06F2C873C3F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386577" y="1906773"/>
            <a:ext cx="663907" cy="1413199"/>
            <a:chOff x="2123256" y="2190503"/>
            <a:chExt cx="936104" cy="1992599"/>
          </a:xfrm>
        </p:grpSpPr>
        <p:sp>
          <p:nvSpPr>
            <p:cNvPr id="46" name="Oval 69">
              <a:extLst>
                <a:ext uri="{FF2B5EF4-FFF2-40B4-BE49-F238E27FC236}">
                  <a16:creationId xmlns:a16="http://schemas.microsoft.com/office/drawing/2014/main" id="{4FD85994-FC1F-1D4F-8FC4-FA0BCC78DB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9804" y="2190503"/>
              <a:ext cx="390237" cy="3908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7" name="Rectangle 70">
              <a:extLst>
                <a:ext uri="{FF2B5EF4-FFF2-40B4-BE49-F238E27FC236}">
                  <a16:creationId xmlns:a16="http://schemas.microsoft.com/office/drawing/2014/main" id="{930FF32A-7676-680D-04C5-E44F2CFBF8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4842" y="2603338"/>
              <a:ext cx="489172" cy="8256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8" name="Rectangle 71">
              <a:extLst>
                <a:ext uri="{FF2B5EF4-FFF2-40B4-BE49-F238E27FC236}">
                  <a16:creationId xmlns:a16="http://schemas.microsoft.com/office/drawing/2014/main" id="{FD8F1ECE-D1D8-3D09-EB66-8E50E989C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4842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9" name="Rectangle 72">
              <a:extLst>
                <a:ext uri="{FF2B5EF4-FFF2-40B4-BE49-F238E27FC236}">
                  <a16:creationId xmlns:a16="http://schemas.microsoft.com/office/drawing/2014/main" id="{623D687D-8454-3F8B-3B94-D2CD18209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879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0" name="Rectangle 73">
              <a:extLst>
                <a:ext uri="{FF2B5EF4-FFF2-40B4-BE49-F238E27FC236}">
                  <a16:creationId xmlns:a16="http://schemas.microsoft.com/office/drawing/2014/main" id="{2307DD99-929A-083C-0870-FF266E089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691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1" name="Rectangle 74">
              <a:extLst>
                <a:ext uri="{FF2B5EF4-FFF2-40B4-BE49-F238E27FC236}">
                  <a16:creationId xmlns:a16="http://schemas.microsoft.com/office/drawing/2014/main" id="{0D6413A1-7DCB-4530-9CE7-FD2AF6CA0C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8976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2" name="Oval 77">
              <a:extLst>
                <a:ext uri="{FF2B5EF4-FFF2-40B4-BE49-F238E27FC236}">
                  <a16:creationId xmlns:a16="http://schemas.microsoft.com/office/drawing/2014/main" id="{F3662FD3-E516-C6EB-845F-722F03C051B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888694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3" name="Oval 78">
              <a:extLst>
                <a:ext uri="{FF2B5EF4-FFF2-40B4-BE49-F238E27FC236}">
                  <a16:creationId xmlns:a16="http://schemas.microsoft.com/office/drawing/2014/main" id="{7D386939-EA8C-4366-EB71-67E49799674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123256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4" name="PubPieSlice">
              <a:extLst>
                <a:ext uri="{FF2B5EF4-FFF2-40B4-BE49-F238E27FC236}">
                  <a16:creationId xmlns:a16="http://schemas.microsoft.com/office/drawing/2014/main" id="{DCA990BB-EB7B-610C-D5D7-D5CE59BF140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124989" y="2603338"/>
              <a:ext cx="500166" cy="500900"/>
            </a:xfrm>
            <a:custGeom>
              <a:avLst/>
              <a:gdLst>
                <a:gd name="T0" fmla="*/ 45 w 21600"/>
                <a:gd name="T1" fmla="*/ 0 h 21600"/>
                <a:gd name="T2" fmla="*/ 45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86 w 21600"/>
                <a:gd name="T10" fmla="*/ 3086 h 21600"/>
                <a:gd name="T11" fmla="*/ 18514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5" name="PubPieSlice">
              <a:extLst>
                <a:ext uri="{FF2B5EF4-FFF2-40B4-BE49-F238E27FC236}">
                  <a16:creationId xmlns:a16="http://schemas.microsoft.com/office/drawing/2014/main" id="{A09108F9-2A27-C6F1-B621-9A108BE73F0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 flipH="1">
              <a:off x="2553701" y="2603338"/>
              <a:ext cx="505659" cy="500900"/>
            </a:xfrm>
            <a:custGeom>
              <a:avLst/>
              <a:gdLst>
                <a:gd name="T0" fmla="*/ 46 w 21600"/>
                <a:gd name="T1" fmla="*/ 0 h 21600"/>
                <a:gd name="T2" fmla="*/ 46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52 w 21600"/>
                <a:gd name="T10" fmla="*/ 3086 h 21600"/>
                <a:gd name="T11" fmla="*/ 18548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6" name="Rectangle 81">
              <a:extLst>
                <a:ext uri="{FF2B5EF4-FFF2-40B4-BE49-F238E27FC236}">
                  <a16:creationId xmlns:a16="http://schemas.microsoft.com/office/drawing/2014/main" id="{49744998-8176-DD88-0B40-7298AE0E5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1476" y="2834520"/>
              <a:ext cx="895900" cy="10458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2D79A31-7A15-4317-F6FF-1AE4444A0636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241638" y="4319212"/>
            <a:ext cx="663907" cy="1413199"/>
            <a:chOff x="2123256" y="2190503"/>
            <a:chExt cx="936104" cy="1992599"/>
          </a:xfrm>
        </p:grpSpPr>
        <p:sp>
          <p:nvSpPr>
            <p:cNvPr id="35" name="Oval 69">
              <a:extLst>
                <a:ext uri="{FF2B5EF4-FFF2-40B4-BE49-F238E27FC236}">
                  <a16:creationId xmlns:a16="http://schemas.microsoft.com/office/drawing/2014/main" id="{0AFACE21-A939-4AC1-C833-BB7FE98B5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9804" y="2190503"/>
              <a:ext cx="390237" cy="3908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36" name="Rectangle 70">
              <a:extLst>
                <a:ext uri="{FF2B5EF4-FFF2-40B4-BE49-F238E27FC236}">
                  <a16:creationId xmlns:a16="http://schemas.microsoft.com/office/drawing/2014/main" id="{9B9357CB-B9AA-02C0-A08A-4A6C1F40B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4842" y="2603338"/>
              <a:ext cx="489172" cy="8256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37" name="Rectangle 71">
              <a:extLst>
                <a:ext uri="{FF2B5EF4-FFF2-40B4-BE49-F238E27FC236}">
                  <a16:creationId xmlns:a16="http://schemas.microsoft.com/office/drawing/2014/main" id="{C7E3EE3D-2832-E9C6-A5C4-5D9207A49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4842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38" name="Rectangle 72">
              <a:extLst>
                <a:ext uri="{FF2B5EF4-FFF2-40B4-BE49-F238E27FC236}">
                  <a16:creationId xmlns:a16="http://schemas.microsoft.com/office/drawing/2014/main" id="{080CB3A9-AE2B-4B9E-98EF-1F503400A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879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39" name="Rectangle 73">
              <a:extLst>
                <a:ext uri="{FF2B5EF4-FFF2-40B4-BE49-F238E27FC236}">
                  <a16:creationId xmlns:a16="http://schemas.microsoft.com/office/drawing/2014/main" id="{92F7C72C-3C8B-BB3A-3B3A-064BD3337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691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0" name="Rectangle 74">
              <a:extLst>
                <a:ext uri="{FF2B5EF4-FFF2-40B4-BE49-F238E27FC236}">
                  <a16:creationId xmlns:a16="http://schemas.microsoft.com/office/drawing/2014/main" id="{2F2A9DDD-0E48-CE12-B45A-04859B705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8976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1" name="Oval 77">
              <a:extLst>
                <a:ext uri="{FF2B5EF4-FFF2-40B4-BE49-F238E27FC236}">
                  <a16:creationId xmlns:a16="http://schemas.microsoft.com/office/drawing/2014/main" id="{88558A99-0F0F-0508-9599-EBD080167FB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888694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2" name="Oval 78">
              <a:extLst>
                <a:ext uri="{FF2B5EF4-FFF2-40B4-BE49-F238E27FC236}">
                  <a16:creationId xmlns:a16="http://schemas.microsoft.com/office/drawing/2014/main" id="{7FBCD782-03B3-538E-4D3E-BAB97E8020D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123256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3" name="PubPieSlice">
              <a:extLst>
                <a:ext uri="{FF2B5EF4-FFF2-40B4-BE49-F238E27FC236}">
                  <a16:creationId xmlns:a16="http://schemas.microsoft.com/office/drawing/2014/main" id="{F14C6FE3-821F-DB3F-EC8F-DBB3EDB2FAE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124989" y="2603338"/>
              <a:ext cx="500166" cy="500900"/>
            </a:xfrm>
            <a:custGeom>
              <a:avLst/>
              <a:gdLst>
                <a:gd name="T0" fmla="*/ 45 w 21600"/>
                <a:gd name="T1" fmla="*/ 0 h 21600"/>
                <a:gd name="T2" fmla="*/ 45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86 w 21600"/>
                <a:gd name="T10" fmla="*/ 3086 h 21600"/>
                <a:gd name="T11" fmla="*/ 18514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4" name="PubPieSlice">
              <a:extLst>
                <a:ext uri="{FF2B5EF4-FFF2-40B4-BE49-F238E27FC236}">
                  <a16:creationId xmlns:a16="http://schemas.microsoft.com/office/drawing/2014/main" id="{1820D7A7-2C00-9FAD-7B2B-85B5DE543EA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 flipH="1">
              <a:off x="2553701" y="2603338"/>
              <a:ext cx="505659" cy="500900"/>
            </a:xfrm>
            <a:custGeom>
              <a:avLst/>
              <a:gdLst>
                <a:gd name="T0" fmla="*/ 46 w 21600"/>
                <a:gd name="T1" fmla="*/ 0 h 21600"/>
                <a:gd name="T2" fmla="*/ 46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52 w 21600"/>
                <a:gd name="T10" fmla="*/ 3086 h 21600"/>
                <a:gd name="T11" fmla="*/ 18548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5" name="Rectangle 81">
              <a:extLst>
                <a:ext uri="{FF2B5EF4-FFF2-40B4-BE49-F238E27FC236}">
                  <a16:creationId xmlns:a16="http://schemas.microsoft.com/office/drawing/2014/main" id="{39BCD5EA-19AC-7546-763C-54FD5341EB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1476" y="2834520"/>
              <a:ext cx="895900" cy="10458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E5580DEF-78FE-3405-A859-9DCB25A6709D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302159" y="2670553"/>
            <a:ext cx="663907" cy="1413199"/>
            <a:chOff x="2123256" y="2190503"/>
            <a:chExt cx="936104" cy="1992599"/>
          </a:xfrm>
        </p:grpSpPr>
        <p:sp>
          <p:nvSpPr>
            <p:cNvPr id="24" name="Oval 69">
              <a:extLst>
                <a:ext uri="{FF2B5EF4-FFF2-40B4-BE49-F238E27FC236}">
                  <a16:creationId xmlns:a16="http://schemas.microsoft.com/office/drawing/2014/main" id="{C3DB47B9-94E9-39D2-444F-DD5624DB4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9804" y="2190503"/>
              <a:ext cx="390237" cy="3908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25" name="Rectangle 70">
              <a:extLst>
                <a:ext uri="{FF2B5EF4-FFF2-40B4-BE49-F238E27FC236}">
                  <a16:creationId xmlns:a16="http://schemas.microsoft.com/office/drawing/2014/main" id="{393EAFF6-07D9-7730-323B-465011633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4842" y="2603338"/>
              <a:ext cx="489172" cy="8256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26" name="Rectangle 71">
              <a:extLst>
                <a:ext uri="{FF2B5EF4-FFF2-40B4-BE49-F238E27FC236}">
                  <a16:creationId xmlns:a16="http://schemas.microsoft.com/office/drawing/2014/main" id="{558DE7A2-B864-C498-A80E-B8B18114F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4842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27" name="Rectangle 72">
              <a:extLst>
                <a:ext uri="{FF2B5EF4-FFF2-40B4-BE49-F238E27FC236}">
                  <a16:creationId xmlns:a16="http://schemas.microsoft.com/office/drawing/2014/main" id="{0DB46A90-B626-A6AF-1483-36CBD68DFF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879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28" name="Rectangle 73">
              <a:extLst>
                <a:ext uri="{FF2B5EF4-FFF2-40B4-BE49-F238E27FC236}">
                  <a16:creationId xmlns:a16="http://schemas.microsoft.com/office/drawing/2014/main" id="{1C3B7B78-3905-2854-6B21-E31A4C30A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691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29" name="Rectangle 74">
              <a:extLst>
                <a:ext uri="{FF2B5EF4-FFF2-40B4-BE49-F238E27FC236}">
                  <a16:creationId xmlns:a16="http://schemas.microsoft.com/office/drawing/2014/main" id="{56640A6B-4591-796A-8BBE-955FDEB63D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8976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30" name="Oval 77">
              <a:extLst>
                <a:ext uri="{FF2B5EF4-FFF2-40B4-BE49-F238E27FC236}">
                  <a16:creationId xmlns:a16="http://schemas.microsoft.com/office/drawing/2014/main" id="{EBCD5C0F-A78D-17D1-8267-60C14ACD6E9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888694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31" name="Oval 78">
              <a:extLst>
                <a:ext uri="{FF2B5EF4-FFF2-40B4-BE49-F238E27FC236}">
                  <a16:creationId xmlns:a16="http://schemas.microsoft.com/office/drawing/2014/main" id="{2584BCB7-AD1D-4F6A-92DC-CE8B467229B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123256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32" name="PubPieSlice">
              <a:extLst>
                <a:ext uri="{FF2B5EF4-FFF2-40B4-BE49-F238E27FC236}">
                  <a16:creationId xmlns:a16="http://schemas.microsoft.com/office/drawing/2014/main" id="{178DBD9D-11D0-0D28-B622-64D816D254C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124989" y="2603338"/>
              <a:ext cx="500166" cy="500900"/>
            </a:xfrm>
            <a:custGeom>
              <a:avLst/>
              <a:gdLst>
                <a:gd name="T0" fmla="*/ 45 w 21600"/>
                <a:gd name="T1" fmla="*/ 0 h 21600"/>
                <a:gd name="T2" fmla="*/ 45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86 w 21600"/>
                <a:gd name="T10" fmla="*/ 3086 h 21600"/>
                <a:gd name="T11" fmla="*/ 18514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3" name="PubPieSlice">
              <a:extLst>
                <a:ext uri="{FF2B5EF4-FFF2-40B4-BE49-F238E27FC236}">
                  <a16:creationId xmlns:a16="http://schemas.microsoft.com/office/drawing/2014/main" id="{B9EA3301-FDD7-2086-6997-85223F9D9FD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 flipH="1">
              <a:off x="2553701" y="2603338"/>
              <a:ext cx="505659" cy="500900"/>
            </a:xfrm>
            <a:custGeom>
              <a:avLst/>
              <a:gdLst>
                <a:gd name="T0" fmla="*/ 46 w 21600"/>
                <a:gd name="T1" fmla="*/ 0 h 21600"/>
                <a:gd name="T2" fmla="*/ 46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52 w 21600"/>
                <a:gd name="T10" fmla="*/ 3086 h 21600"/>
                <a:gd name="T11" fmla="*/ 18548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4" name="Rectangle 81">
              <a:extLst>
                <a:ext uri="{FF2B5EF4-FFF2-40B4-BE49-F238E27FC236}">
                  <a16:creationId xmlns:a16="http://schemas.microsoft.com/office/drawing/2014/main" id="{A41C1E5B-F960-A75A-1EE3-94E88EC2BD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1476" y="2834520"/>
              <a:ext cx="895900" cy="10458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</p:grp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77304AD-8F55-3B33-FA8C-F79B0D7EDF41}"/>
              </a:ext>
            </a:extLst>
          </p:cNvPr>
          <p:cNvSpPr txBox="1"/>
          <p:nvPr/>
        </p:nvSpPr>
        <p:spPr>
          <a:xfrm rot="16200000">
            <a:off x="8289631" y="2269512"/>
            <a:ext cx="3469476" cy="707886"/>
          </a:xfrm>
          <a:prstGeom prst="rect">
            <a:avLst/>
          </a:prstGeom>
          <a:noFill/>
        </p:spPr>
        <p:txBody>
          <a:bodyPr wrap="square" lIns="24000" spcCol="0" rtlCol="0">
            <a:spAutoFit/>
          </a:bodyPr>
          <a:lstStyle/>
          <a:p>
            <a:pPr algn="ctr"/>
            <a:r>
              <a:rPr lang="en-US" altLang="ja-JP" sz="4000">
                <a:solidFill>
                  <a:srgbClr val="595959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8:00 ~ 20:00</a:t>
            </a:r>
            <a:endParaRPr lang="ja-JP" altLang="en-US" sz="4000" dirty="0">
              <a:solidFill>
                <a:srgbClr val="595959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F3AC14C-8B40-F256-2E0F-8E067131F2CD}"/>
              </a:ext>
            </a:extLst>
          </p:cNvPr>
          <p:cNvSpPr txBox="1"/>
          <p:nvPr/>
        </p:nvSpPr>
        <p:spPr>
          <a:xfrm rot="16200000">
            <a:off x="7666820" y="2438788"/>
            <a:ext cx="3469476" cy="369332"/>
          </a:xfrm>
          <a:prstGeom prst="rect">
            <a:avLst/>
          </a:prstGeom>
          <a:noFill/>
        </p:spPr>
        <p:txBody>
          <a:bodyPr wrap="square" lIns="24000" rtlCol="0">
            <a:spAutoFit/>
          </a:bodyPr>
          <a:lstStyle/>
          <a:p>
            <a:pPr algn="ctr"/>
            <a:r>
              <a:rPr lang="en-US" altLang="ja-JP">
                <a:solidFill>
                  <a:srgbClr val="595959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8:00 ~ 23:00</a:t>
            </a:r>
            <a:endParaRPr lang="ja-JP" altLang="en-US" dirty="0">
              <a:solidFill>
                <a:srgbClr val="595959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18" name="グラフィックス 772">
            <a:extLst>
              <a:ext uri="{FF2B5EF4-FFF2-40B4-BE49-F238E27FC236}">
                <a16:creationId xmlns:a16="http://schemas.microsoft.com/office/drawing/2014/main" id="{B7C8A9E4-69C7-6C87-ECF5-746FBA192C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9573223" y="2617109"/>
            <a:ext cx="230909" cy="213591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787833B-2F82-A94A-2E96-754481C19EC1}"/>
              </a:ext>
            </a:extLst>
          </p:cNvPr>
          <p:cNvSpPr txBox="1"/>
          <p:nvPr/>
        </p:nvSpPr>
        <p:spPr>
          <a:xfrm rot="16200000">
            <a:off x="6861708" y="2269511"/>
            <a:ext cx="3469476" cy="707886"/>
          </a:xfrm>
          <a:prstGeom prst="rect">
            <a:avLst/>
          </a:prstGeom>
          <a:noFill/>
        </p:spPr>
        <p:txBody>
          <a:bodyPr wrap="square" lIns="24000" spcCol="0" rtlCol="0">
            <a:spAutoFit/>
          </a:bodyPr>
          <a:lstStyle/>
          <a:p>
            <a:pPr algn="ctr"/>
            <a:r>
              <a:rPr lang="en-US" altLang="ja-JP" sz="4000">
                <a:solidFill>
                  <a:srgbClr val="595959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9:00 ~ 20:00</a:t>
            </a:r>
            <a:endParaRPr lang="ja-JP" altLang="en-US" sz="4000" dirty="0">
              <a:solidFill>
                <a:srgbClr val="595959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FF5191B-35E3-7ED7-4FC2-50B1D85684D9}"/>
              </a:ext>
            </a:extLst>
          </p:cNvPr>
          <p:cNvSpPr txBox="1"/>
          <p:nvPr/>
        </p:nvSpPr>
        <p:spPr>
          <a:xfrm rot="16200000">
            <a:off x="6238897" y="2438788"/>
            <a:ext cx="3469476" cy="369332"/>
          </a:xfrm>
          <a:prstGeom prst="rect">
            <a:avLst/>
          </a:prstGeom>
          <a:noFill/>
        </p:spPr>
        <p:txBody>
          <a:bodyPr wrap="square" lIns="24000" rtlCol="0">
            <a:spAutoFit/>
          </a:bodyPr>
          <a:lstStyle/>
          <a:p>
            <a:pPr algn="ctr"/>
            <a:r>
              <a:rPr lang="en-US" altLang="ja-JP">
                <a:solidFill>
                  <a:srgbClr val="595959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10:00 ~ 22:00</a:t>
            </a:r>
            <a:endParaRPr lang="ja-JP" altLang="en-US" dirty="0">
              <a:solidFill>
                <a:srgbClr val="595959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21" name="グラフィックス 775">
            <a:extLst>
              <a:ext uri="{FF2B5EF4-FFF2-40B4-BE49-F238E27FC236}">
                <a16:creationId xmlns:a16="http://schemas.microsoft.com/office/drawing/2014/main" id="{095D926F-3E89-0588-111B-066C3EA449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8145300" y="2617109"/>
            <a:ext cx="230909" cy="213591"/>
          </a:xfrm>
          <a:prstGeom prst="rect">
            <a:avLst/>
          </a:prstGeom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04408E14-90FB-C62A-4F29-CB4D3BDEE994}"/>
              </a:ext>
            </a:extLst>
          </p:cNvPr>
          <p:cNvSpPr txBox="1"/>
          <p:nvPr/>
        </p:nvSpPr>
        <p:spPr>
          <a:xfrm rot="16200000">
            <a:off x="7785551" y="5408749"/>
            <a:ext cx="1040670" cy="605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333">
                <a:solidFill>
                  <a:srgbClr val="59595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平日</a:t>
            </a:r>
            <a:endParaRPr lang="ja-JP" altLang="en-US" sz="3333" dirty="0">
              <a:solidFill>
                <a:srgbClr val="59595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A9FD063-0E48-D7A6-FF62-861D6F9EBAF6}"/>
              </a:ext>
            </a:extLst>
          </p:cNvPr>
          <p:cNvSpPr txBox="1"/>
          <p:nvPr/>
        </p:nvSpPr>
        <p:spPr>
          <a:xfrm rot="16200000">
            <a:off x="9225429" y="5408749"/>
            <a:ext cx="1040670" cy="605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333">
                <a:solidFill>
                  <a:srgbClr val="59595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土日</a:t>
            </a:r>
            <a:endParaRPr lang="ja-JP" altLang="en-US" sz="3333" dirty="0">
              <a:solidFill>
                <a:srgbClr val="59595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325592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</TotalTime>
  <Words>18</Words>
  <Application>Microsoft Office PowerPoint</Application>
  <PresentationFormat>ワイド画面</PresentationFormat>
  <Paragraphs>9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 Gothic UI Semibold</vt:lpstr>
      <vt:lpstr>游ゴシック</vt:lpstr>
      <vt:lpstr>游ゴシック Light</vt:lpstr>
      <vt:lpstr>Yu Gothic Medium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石富 敦子</cp:lastModifiedBy>
  <cp:revision>1</cp:revision>
  <dcterms:created xsi:type="dcterms:W3CDTF">2021-07-31T03:23:25Z</dcterms:created>
  <dcterms:modified xsi:type="dcterms:W3CDTF">2024-03-12T12:09:36Z</dcterms:modified>
</cp:coreProperties>
</file>