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0" d="100"/>
          <a:sy n="60" d="100"/>
        </p:scale>
        <p:origin x="684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7861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074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3388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2042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0843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7785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0918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3778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-53974" y="-41868"/>
            <a:ext cx="2292011" cy="694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8576516" y="-36978"/>
            <a:ext cx="3615484" cy="694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10788238" y="561473"/>
            <a:ext cx="1120940" cy="4844715"/>
            <a:chOff x="10788238" y="561473"/>
            <a:chExt cx="1120940" cy="4844715"/>
          </a:xfrm>
        </p:grpSpPr>
        <p:sp>
          <p:nvSpPr>
            <p:cNvPr id="9" name="角丸四角形 8"/>
            <p:cNvSpPr/>
            <p:nvPr/>
          </p:nvSpPr>
          <p:spPr>
            <a:xfrm>
              <a:off x="11117178" y="561473"/>
              <a:ext cx="792000" cy="4844715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二等辺三角形 9"/>
            <p:cNvSpPr/>
            <p:nvPr/>
          </p:nvSpPr>
          <p:spPr>
            <a:xfrm rot="16200000">
              <a:off x="10804280" y="962524"/>
              <a:ext cx="481263" cy="513347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1" name="テキスト ボックス 10"/>
          <p:cNvSpPr txBox="1"/>
          <p:nvPr userDrawn="1"/>
        </p:nvSpPr>
        <p:spPr>
          <a:xfrm rot="5400000">
            <a:off x="6532118" y="2487579"/>
            <a:ext cx="65130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営業時間変更の</a:t>
            </a:r>
            <a:endParaRPr kumimoji="1" lang="en-US" altLang="ja-JP" sz="6000" dirty="0" smtClean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r>
              <a:rPr lang="ja-JP" altLang="en-US" sz="6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お知らせ</a:t>
            </a:r>
            <a:endParaRPr kumimoji="1" lang="ja-JP" altLang="en-US" sz="60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2" name="正方形/長方形 11"/>
          <p:cNvSpPr/>
          <p:nvPr userDrawn="1"/>
        </p:nvSpPr>
        <p:spPr>
          <a:xfrm>
            <a:off x="7780420" y="184485"/>
            <a:ext cx="432000" cy="158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4740442" y="176465"/>
            <a:ext cx="432000" cy="1584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 userDrawn="1"/>
        </p:nvSpPr>
        <p:spPr>
          <a:xfrm rot="5400000">
            <a:off x="7154779" y="770021"/>
            <a:ext cx="1684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期　間</a:t>
            </a:r>
            <a:endParaRPr kumimoji="1" lang="ja-JP" altLang="en-US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 userDrawn="1"/>
        </p:nvSpPr>
        <p:spPr>
          <a:xfrm rot="5400000">
            <a:off x="4098760" y="810127"/>
            <a:ext cx="1684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営業時間</a:t>
            </a:r>
            <a:endParaRPr kumimoji="1" lang="ja-JP" altLang="en-US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186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4469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84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00FA9-BD79-40C0-885B-09DD77F9F7C9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8071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 rot="5400000">
            <a:off x="9159006" y="2966998"/>
            <a:ext cx="47427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閉店時間が早まります！</a:t>
            </a:r>
            <a:endParaRPr kumimoji="1" lang="ja-JP" altLang="en-US" sz="3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 rot="5400000">
            <a:off x="6532118" y="2487579"/>
            <a:ext cx="65130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営業時間変更の</a:t>
            </a:r>
            <a:endParaRPr kumimoji="1" lang="en-US" altLang="ja-JP" sz="6000" dirty="0" smtClean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r>
              <a:rPr lang="ja-JP" altLang="en-US" sz="6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お知らせ</a:t>
            </a:r>
            <a:endParaRPr kumimoji="1" lang="ja-JP" altLang="en-US" sz="60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 rot="5400000">
            <a:off x="296780" y="3133909"/>
            <a:ext cx="1451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店名</a:t>
            </a:r>
            <a:endParaRPr kumimoji="1" lang="ja-JP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 rot="5400000">
            <a:off x="3111988" y="3029545"/>
            <a:ext cx="6858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    月　 日 </a:t>
            </a:r>
            <a:r>
              <a:rPr kumimoji="1" lang="ja-JP" altLang="en-US" sz="32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から</a:t>
            </a:r>
            <a:r>
              <a:rPr kumimoji="1" lang="ja-JP" altLang="en-US" sz="48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 月　  日</a:t>
            </a:r>
            <a:endParaRPr kumimoji="1" lang="ja-JP" altLang="en-US" sz="48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 rot="5400000">
            <a:off x="371900" y="2836858"/>
            <a:ext cx="68419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b="1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10:00 </a:t>
            </a:r>
            <a:r>
              <a:rPr lang="ja-JP" altLang="en-US" sz="7200" b="1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～</a:t>
            </a:r>
            <a:r>
              <a:rPr lang="en-US" altLang="ja-JP" sz="7200" b="1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19:00</a:t>
            </a:r>
            <a:endParaRPr kumimoji="1" lang="en-US" altLang="ja-JP" sz="7200" b="1" dirty="0" smtClean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2594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26</Words>
  <PresentationFormat>ワイド画面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HGP創英角ｺﾞｼｯｸUB</vt:lpstr>
      <vt:lpstr>Meiryo UI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2022-02-08T06:04:27Z</dcterms:created>
  <dcterms:modified xsi:type="dcterms:W3CDTF">2022-02-08T06:13:44Z</dcterms:modified>
</cp:coreProperties>
</file>