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1" d="100"/>
          <a:sy n="81" d="100"/>
        </p:scale>
        <p:origin x="120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00FA9-BD79-40C0-885B-09DD77F9F7C9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CE45-D574-4CDC-83FB-45EAD0E5E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78611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00FA9-BD79-40C0-885B-09DD77F9F7C9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CE45-D574-4CDC-83FB-45EAD0E5E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0743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00FA9-BD79-40C0-885B-09DD77F9F7C9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CE45-D574-4CDC-83FB-45EAD0E5E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3388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00FA9-BD79-40C0-885B-09DD77F9F7C9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CE45-D574-4CDC-83FB-45EAD0E5E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2042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00FA9-BD79-40C0-885B-09DD77F9F7C9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CE45-D574-4CDC-83FB-45EAD0E5E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0843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00FA9-BD79-40C0-885B-09DD77F9F7C9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CE45-D574-4CDC-83FB-45EAD0E5E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7785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00FA9-BD79-40C0-885B-09DD77F9F7C9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CE45-D574-4CDC-83FB-45EAD0E5E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0918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00FA9-BD79-40C0-885B-09DD77F9F7C9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CE45-D574-4CDC-83FB-45EAD0E5E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37783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00FA9-BD79-40C0-885B-09DD77F9F7C9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正方形/長方形 4"/>
          <p:cNvSpPr/>
          <p:nvPr userDrawn="1"/>
        </p:nvSpPr>
        <p:spPr>
          <a:xfrm>
            <a:off x="9982200" y="-3094"/>
            <a:ext cx="2292011" cy="694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/>
          <p:cNvSpPr/>
          <p:nvPr userDrawn="1"/>
        </p:nvSpPr>
        <p:spPr>
          <a:xfrm>
            <a:off x="0" y="-36978"/>
            <a:ext cx="3615484" cy="694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8" name="グループ化 7"/>
          <p:cNvGrpSpPr/>
          <p:nvPr userDrawn="1"/>
        </p:nvGrpSpPr>
        <p:grpSpPr>
          <a:xfrm rot="10800000">
            <a:off x="314342" y="561473"/>
            <a:ext cx="1120940" cy="4844715"/>
            <a:chOff x="10788238" y="561473"/>
            <a:chExt cx="1120940" cy="4844715"/>
          </a:xfrm>
        </p:grpSpPr>
        <p:sp>
          <p:nvSpPr>
            <p:cNvPr id="9" name="角丸四角形 8"/>
            <p:cNvSpPr/>
            <p:nvPr/>
          </p:nvSpPr>
          <p:spPr>
            <a:xfrm>
              <a:off x="11117178" y="561473"/>
              <a:ext cx="792000" cy="4844715"/>
            </a:xfrm>
            <a:prstGeom prst="round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二等辺三角形 9"/>
            <p:cNvSpPr/>
            <p:nvPr/>
          </p:nvSpPr>
          <p:spPr>
            <a:xfrm rot="16200000">
              <a:off x="10804280" y="962524"/>
              <a:ext cx="481263" cy="513347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1" name="テキスト ボックス 10"/>
          <p:cNvSpPr txBox="1"/>
          <p:nvPr userDrawn="1"/>
        </p:nvSpPr>
        <p:spPr>
          <a:xfrm rot="16200000">
            <a:off x="-729948" y="2487579"/>
            <a:ext cx="65130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60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営業時間変更の</a:t>
            </a:r>
            <a:endParaRPr kumimoji="1" lang="en-US" altLang="ja-JP" sz="6000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 algn="ctr"/>
            <a:r>
              <a:rPr lang="ja-JP" altLang="en-US" sz="60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お知らせ</a:t>
            </a:r>
            <a:endParaRPr kumimoji="1" lang="ja-JP" altLang="en-US" sz="6000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12" name="正方形/長方形 11"/>
          <p:cNvSpPr/>
          <p:nvPr userDrawn="1"/>
        </p:nvSpPr>
        <p:spPr>
          <a:xfrm>
            <a:off x="4155864" y="5109033"/>
            <a:ext cx="432000" cy="158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正方形/長方形 12"/>
          <p:cNvSpPr/>
          <p:nvPr userDrawn="1"/>
        </p:nvSpPr>
        <p:spPr>
          <a:xfrm>
            <a:off x="7297244" y="5101013"/>
            <a:ext cx="432000" cy="1584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C1098C2-05A1-74AF-796A-31A945E0131E}"/>
              </a:ext>
            </a:extLst>
          </p:cNvPr>
          <p:cNvSpPr txBox="1"/>
          <p:nvPr userDrawn="1"/>
        </p:nvSpPr>
        <p:spPr>
          <a:xfrm rot="16200000">
            <a:off x="3561280" y="5724392"/>
            <a:ext cx="1602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>
                <a:solidFill>
                  <a:schemeClr val="bg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期　間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9A60E165-0EB8-08C5-C1DA-1AD79FED61B5}"/>
              </a:ext>
            </a:extLst>
          </p:cNvPr>
          <p:cNvSpPr txBox="1"/>
          <p:nvPr userDrawn="1"/>
        </p:nvSpPr>
        <p:spPr>
          <a:xfrm rot="16200000">
            <a:off x="6699256" y="5722554"/>
            <a:ext cx="1602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>
                <a:solidFill>
                  <a:schemeClr val="bg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営業時間　</a:t>
            </a:r>
          </a:p>
        </p:txBody>
      </p:sp>
    </p:spTree>
    <p:extLst>
      <p:ext uri="{BB962C8B-B14F-4D97-AF65-F5344CB8AC3E}">
        <p14:creationId xmlns:p14="http://schemas.microsoft.com/office/powerpoint/2010/main" val="10718672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00FA9-BD79-40C0-885B-09DD77F9F7C9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CE45-D574-4CDC-83FB-45EAD0E5E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4469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00FA9-BD79-40C0-885B-09DD77F9F7C9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CE45-D574-4CDC-83FB-45EAD0E5E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843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A00FA9-BD79-40C0-885B-09DD77F9F7C9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B7CE45-D574-4CDC-83FB-45EAD0E5E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8071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8C6A41F8-1F70-ECA7-A658-DC6F8275258B}"/>
              </a:ext>
            </a:extLst>
          </p:cNvPr>
          <p:cNvGrpSpPr/>
          <p:nvPr/>
        </p:nvGrpSpPr>
        <p:grpSpPr>
          <a:xfrm rot="10800000">
            <a:off x="420744" y="-84316"/>
            <a:ext cx="11212478" cy="6858001"/>
            <a:chOff x="699520" y="16043"/>
            <a:chExt cx="11212478" cy="6858001"/>
          </a:xfrm>
        </p:grpSpPr>
        <p:sp>
          <p:nvSpPr>
            <p:cNvPr id="8" name="テキスト ボックス 7">
              <a:extLst>
                <a:ext uri="{FF2B5EF4-FFF2-40B4-BE49-F238E27FC236}">
                  <a16:creationId xmlns:a16="http://schemas.microsoft.com/office/drawing/2014/main" id="{BE733D7C-CBC5-561F-D51A-BD26094FA9EA}"/>
                </a:ext>
              </a:extLst>
            </p:cNvPr>
            <p:cNvSpPr txBox="1"/>
            <p:nvPr/>
          </p:nvSpPr>
          <p:spPr>
            <a:xfrm rot="5400000">
              <a:off x="371900" y="2836858"/>
              <a:ext cx="684195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7200" b="1" dirty="0">
                  <a:solidFill>
                    <a:srgbClr val="FF0000"/>
                  </a:solidFill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rPr>
                <a:t>10:00 </a:t>
              </a:r>
              <a:r>
                <a:rPr lang="ja-JP" altLang="en-US" sz="7200" b="1" dirty="0">
                  <a:solidFill>
                    <a:srgbClr val="FF0000"/>
                  </a:solidFill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rPr>
                <a:t>～</a:t>
              </a:r>
              <a:r>
                <a:rPr lang="en-US" altLang="ja-JP" sz="7200" b="1" dirty="0">
                  <a:solidFill>
                    <a:srgbClr val="FF0000"/>
                  </a:solidFill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rPr>
                <a:t>19:00</a:t>
              </a:r>
              <a:endParaRPr kumimoji="1" lang="en-US" altLang="ja-JP" sz="7200" b="1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endParaRPr>
            </a:p>
          </p:txBody>
        </p:sp>
        <p:sp>
          <p:nvSpPr>
            <p:cNvPr id="4" name="テキスト ボックス 3">
              <a:extLst>
                <a:ext uri="{FF2B5EF4-FFF2-40B4-BE49-F238E27FC236}">
                  <a16:creationId xmlns:a16="http://schemas.microsoft.com/office/drawing/2014/main" id="{DA1A09F1-AAED-86C9-6762-71259DF66F4E}"/>
                </a:ext>
              </a:extLst>
            </p:cNvPr>
            <p:cNvSpPr txBox="1"/>
            <p:nvPr/>
          </p:nvSpPr>
          <p:spPr>
            <a:xfrm rot="5400000">
              <a:off x="9248214" y="3781034"/>
              <a:ext cx="47427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32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閉店時間が早まります！</a:t>
              </a:r>
            </a:p>
          </p:txBody>
        </p:sp>
        <p:sp>
          <p:nvSpPr>
            <p:cNvPr id="6" name="テキスト ボックス 5">
              <a:extLst>
                <a:ext uri="{FF2B5EF4-FFF2-40B4-BE49-F238E27FC236}">
                  <a16:creationId xmlns:a16="http://schemas.microsoft.com/office/drawing/2014/main" id="{AF093310-E940-0BFA-93DD-7E76D2F32DED}"/>
                </a:ext>
              </a:extLst>
            </p:cNvPr>
            <p:cNvSpPr txBox="1"/>
            <p:nvPr/>
          </p:nvSpPr>
          <p:spPr>
            <a:xfrm rot="5400000">
              <a:off x="296780" y="3133909"/>
              <a:ext cx="14518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3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店名</a:t>
              </a:r>
              <a:endParaRPr kumimoji="1" lang="ja-JP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7" name="テキスト ボックス 6">
              <a:extLst>
                <a:ext uri="{FF2B5EF4-FFF2-40B4-BE49-F238E27FC236}">
                  <a16:creationId xmlns:a16="http://schemas.microsoft.com/office/drawing/2014/main" id="{DB8DB43D-CEBC-6747-D585-46E5B6A16E0F}"/>
                </a:ext>
              </a:extLst>
            </p:cNvPr>
            <p:cNvSpPr txBox="1"/>
            <p:nvPr/>
          </p:nvSpPr>
          <p:spPr>
            <a:xfrm rot="5400000">
              <a:off x="3111988" y="3029545"/>
              <a:ext cx="685800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4800" dirty="0"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rPr>
                <a:t>    月　 日 </a:t>
              </a:r>
              <a:r>
                <a:rPr kumimoji="1" lang="ja-JP" altLang="en-US" sz="3200" dirty="0"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rPr>
                <a:t>から</a:t>
              </a:r>
              <a:r>
                <a:rPr kumimoji="1" lang="ja-JP" altLang="en-US" sz="4800" dirty="0"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rPr>
                <a:t>　 月　  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544633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15</Words>
  <Application>Microsoft Office PowerPoint</Application>
  <PresentationFormat>ワイド画面</PresentationFormat>
  <Paragraphs>4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HGP創英角ｺﾞｼｯｸUB</vt:lpstr>
      <vt:lpstr>HG創英角ｺﾞｼｯｸUB</vt:lpstr>
      <vt:lpstr>Meiryo UI</vt:lpstr>
      <vt:lpstr>游ゴシック</vt:lpstr>
      <vt:lpstr>游ゴシック Light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cp:lastModifiedBy>石富 敦子</cp:lastModifiedBy>
  <cp:revision>3</cp:revision>
  <dcterms:created xsi:type="dcterms:W3CDTF">2022-02-08T06:04:27Z</dcterms:created>
  <dcterms:modified xsi:type="dcterms:W3CDTF">2024-03-12T12:29:16Z</dcterms:modified>
</cp:coreProperties>
</file>