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5441" autoAdjust="0"/>
  </p:normalViewPr>
  <p:slideViewPr>
    <p:cSldViewPr snapToGrid="0">
      <p:cViewPr>
        <p:scale>
          <a:sx n="46" d="100"/>
          <a:sy n="46" d="100"/>
        </p:scale>
        <p:origin x="2388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文化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4795"/>
            <a:ext cx="12382710" cy="696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6" descr="p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89910">
            <a:off x="6726095" y="550214"/>
            <a:ext cx="4820592" cy="367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図 16" descr="p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69143">
            <a:off x="3611667" y="394440"/>
            <a:ext cx="4753629" cy="354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 rot="15690205">
            <a:off x="380386" y="3880068"/>
            <a:ext cx="3904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ja-JP" altLang="en-US" sz="7200">
                <a:solidFill>
                  <a:schemeClr val="bg1"/>
                </a:solidFill>
                <a:ea typeface="HGP創英角ｺﾞｼｯｸUB" panose="020B0900000000000000" pitchFamily="34" charset="-128"/>
              </a:rPr>
              <a:t>学園祭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 rot="15744108">
            <a:off x="1082999" y="3147685"/>
            <a:ext cx="5027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ja-JP" sz="3600">
                <a:solidFill>
                  <a:srgbClr val="FFFF00"/>
                </a:solidFill>
                <a:ea typeface="HGPｺﾞｼｯｸE" panose="020B0900000000000000" pitchFamily="34" charset="-128"/>
              </a:rPr>
              <a:t>10</a:t>
            </a:r>
            <a:r>
              <a:rPr lang="ja-JP" altLang="en-US" sz="3600">
                <a:solidFill>
                  <a:srgbClr val="FFFF00"/>
                </a:solidFill>
                <a:ea typeface="HGPｺﾞｼｯｸE" panose="020B0900000000000000" pitchFamily="34" charset="-128"/>
              </a:rPr>
              <a:t>月</a:t>
            </a:r>
            <a:r>
              <a:rPr lang="en-US" altLang="ja-JP" sz="3600">
                <a:solidFill>
                  <a:srgbClr val="FFFF00"/>
                </a:solidFill>
                <a:ea typeface="HGPｺﾞｼｯｸE" panose="020B0900000000000000" pitchFamily="34" charset="-128"/>
              </a:rPr>
              <a:t>2</a:t>
            </a:r>
            <a:r>
              <a:rPr lang="ja-JP" altLang="en-US" sz="3600">
                <a:solidFill>
                  <a:srgbClr val="FFFF00"/>
                </a:solidFill>
                <a:ea typeface="HGPｺﾞｼｯｸE" panose="020B0900000000000000" pitchFamily="34" charset="-128"/>
              </a:rPr>
              <a:t>日（土）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10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：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00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～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16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：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00</a:t>
            </a:r>
          </a:p>
        </p:txBody>
      </p:sp>
      <p:pic>
        <p:nvPicPr>
          <p:cNvPr id="6" name="Picture 17" descr="名称未設定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55665">
            <a:off x="-30240" y="2768542"/>
            <a:ext cx="5957688" cy="1246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15"/>
          <p:cNvSpPr txBox="1">
            <a:spLocks noChangeArrowheads="1"/>
          </p:cNvSpPr>
          <p:nvPr/>
        </p:nvSpPr>
        <p:spPr bwMode="auto">
          <a:xfrm rot="15758109">
            <a:off x="884510" y="1387381"/>
            <a:ext cx="24820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ja-JP" altLang="en-US" sz="1800">
                <a:solidFill>
                  <a:srgbClr val="FFFFFF"/>
                </a:solidFill>
                <a:ea typeface="HGP創英角ｺﾞｼｯｸUB" panose="020B0900000000000000" pitchFamily="34" charset="-128"/>
              </a:rPr>
              <a:t>の</a:t>
            </a:r>
            <a:r>
              <a:rPr lang="ja-JP" altLang="en-US" sz="3200">
                <a:solidFill>
                  <a:srgbClr val="FFFFFF"/>
                </a:solidFill>
                <a:ea typeface="HGP創英角ｺﾞｼｯｸUB" panose="020B0900000000000000" pitchFamily="34" charset="-128"/>
              </a:rPr>
              <a:t>お知らせ</a:t>
            </a:r>
          </a:p>
        </p:txBody>
      </p:sp>
      <p:pic>
        <p:nvPicPr>
          <p:cNvPr id="8" name="図 17" descr="p0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94995">
            <a:off x="5076147" y="2858409"/>
            <a:ext cx="3636162" cy="387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18" descr="p0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69143">
            <a:off x="7643194" y="3024367"/>
            <a:ext cx="4566966" cy="323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136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18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HGPｺﾞｼｯｸE</vt:lpstr>
      <vt:lpstr>HGP創英角ｺﾞｼｯｸUB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2</cp:revision>
  <dcterms:created xsi:type="dcterms:W3CDTF">2021-07-31T03:23:25Z</dcterms:created>
  <dcterms:modified xsi:type="dcterms:W3CDTF">2024-03-12T11:48:12Z</dcterms:modified>
</cp:coreProperties>
</file>