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23507700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0" userDrawn="1">
          <p15:clr>
            <a:srgbClr val="A4A3A4"/>
          </p15:clr>
        </p15:guide>
        <p15:guide id="2" pos="73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45" d="100"/>
          <a:sy n="45" d="100"/>
        </p:scale>
        <p:origin x="618" y="72"/>
      </p:cViewPr>
      <p:guideLst>
        <p:guide orient="horz" pos="4150"/>
        <p:guide pos="73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38463" y="2156392"/>
            <a:ext cx="17630775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38463" y="6920582"/>
            <a:ext cx="17630775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3305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173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822698" y="701513"/>
            <a:ext cx="5068848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6154" y="701513"/>
            <a:ext cx="14912697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9056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2335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3911" y="3284914"/>
            <a:ext cx="20275391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3911" y="8817719"/>
            <a:ext cx="20275391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70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6154" y="3507566"/>
            <a:ext cx="9990773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00773" y="3507566"/>
            <a:ext cx="9990773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6367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16" y="701514"/>
            <a:ext cx="20275391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9217" y="3230012"/>
            <a:ext cx="9944858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9217" y="4812991"/>
            <a:ext cx="9944858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900773" y="3230012"/>
            <a:ext cx="999383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900773" y="4812991"/>
            <a:ext cx="999383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180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6075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27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17" y="878417"/>
            <a:ext cx="758184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93834" y="1897137"/>
            <a:ext cx="11900773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9217" y="3952875"/>
            <a:ext cx="758184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6201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17" y="878417"/>
            <a:ext cx="758184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93834" y="1897137"/>
            <a:ext cx="11900773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9217" y="3952875"/>
            <a:ext cx="758184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0838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6155" y="701514"/>
            <a:ext cx="20275391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6155" y="3507566"/>
            <a:ext cx="20275391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6154" y="12212433"/>
            <a:ext cx="5289233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86926" y="12212433"/>
            <a:ext cx="793384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602313" y="12212433"/>
            <a:ext cx="5289233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2533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10">
            <a:extLst>
              <a:ext uri="{FF2B5EF4-FFF2-40B4-BE49-F238E27FC236}">
                <a16:creationId xmlns:a16="http://schemas.microsoft.com/office/drawing/2014/main" id="{2EA91622-C98D-27BC-AD23-A0B5BB5A72E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037292" y="-5318643"/>
            <a:ext cx="13168800" cy="23813057"/>
          </a:xfrm>
          <a:prstGeom prst="rect">
            <a:avLst/>
          </a:prstGeom>
          <a:solidFill>
            <a:srgbClr val="0070C0">
              <a:alpha val="72548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2090901">
              <a:defRPr/>
            </a:pPr>
            <a:endParaRPr lang="ja-JP" altLang="en-US" sz="4100"/>
          </a:p>
        </p:txBody>
      </p:sp>
      <p:pic>
        <p:nvPicPr>
          <p:cNvPr id="9" name="図 19">
            <a:extLst>
              <a:ext uri="{FF2B5EF4-FFF2-40B4-BE49-F238E27FC236}">
                <a16:creationId xmlns:a16="http://schemas.microsoft.com/office/drawing/2014/main" id="{108F6D96-A5BB-5392-F52A-842D5CFF9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083" y="588974"/>
            <a:ext cx="3236259" cy="2863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5752D45-DCFF-0C96-AB1A-CE723B8D72A7}"/>
              </a:ext>
            </a:extLst>
          </p:cNvPr>
          <p:cNvGrpSpPr/>
          <p:nvPr/>
        </p:nvGrpSpPr>
        <p:grpSpPr>
          <a:xfrm rot="16200000">
            <a:off x="-3047997" y="5520957"/>
            <a:ext cx="13204825" cy="2194539"/>
            <a:chOff x="152402" y="5978154"/>
            <a:chExt cx="13204825" cy="2194539"/>
          </a:xfrm>
        </p:grpSpPr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26FF7A81-4017-457F-CCDA-9F6FD28894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35482"/>
            <a:stretch/>
          </p:blipFill>
          <p:spPr>
            <a:xfrm>
              <a:off x="4464152" y="5978154"/>
              <a:ext cx="8519400" cy="2183584"/>
            </a:xfrm>
            <a:prstGeom prst="rect">
              <a:avLst/>
            </a:prstGeom>
          </p:spPr>
        </p:pic>
        <p:pic>
          <p:nvPicPr>
            <p:cNvPr id="13" name="図 16">
              <a:extLst>
                <a:ext uri="{FF2B5EF4-FFF2-40B4-BE49-F238E27FC236}">
                  <a16:creationId xmlns:a16="http://schemas.microsoft.com/office/drawing/2014/main" id="{D2CF8C43-2650-B369-9D4F-743B83CCF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2" y="5989881"/>
              <a:ext cx="13204825" cy="218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テキスト ボックス 18">
              <a:extLst>
                <a:ext uri="{FF2B5EF4-FFF2-40B4-BE49-F238E27FC236}">
                  <a16:creationId xmlns:a16="http://schemas.microsoft.com/office/drawing/2014/main" id="{3A88B028-E9F6-D6EF-F8B7-E423E2B2F2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0038" y="6507407"/>
              <a:ext cx="2048894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ja-JP" sz="3500" dirty="0">
                  <a:solidFill>
                    <a:schemeClr val="bg1"/>
                  </a:solidFill>
                </a:rPr>
                <a:t>Weekday</a:t>
              </a:r>
              <a:endParaRPr lang="ja-JP" altLang="en-US" sz="3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テキスト ボックス 47">
            <a:extLst>
              <a:ext uri="{FF2B5EF4-FFF2-40B4-BE49-F238E27FC236}">
                <a16:creationId xmlns:a16="http://schemas.microsoft.com/office/drawing/2014/main" id="{185EB285-B624-9798-C8A6-E06DB687327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364649" y="5804027"/>
            <a:ext cx="1983235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3500" dirty="0">
                <a:solidFill>
                  <a:schemeClr val="bg1"/>
                </a:solidFill>
              </a:rPr>
              <a:t>Saturday</a:t>
            </a:r>
            <a:endParaRPr lang="ja-JP" altLang="en-US" sz="3500" dirty="0">
              <a:solidFill>
                <a:schemeClr val="bg1"/>
              </a:solidFill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D0B17148-6824-9BCB-5AEE-910D0CA11329}"/>
              </a:ext>
            </a:extLst>
          </p:cNvPr>
          <p:cNvGrpSpPr/>
          <p:nvPr/>
        </p:nvGrpSpPr>
        <p:grpSpPr>
          <a:xfrm rot="16200000">
            <a:off x="14451885" y="4580788"/>
            <a:ext cx="13177837" cy="3960000"/>
            <a:chOff x="26990" y="19673891"/>
            <a:chExt cx="13177837" cy="3597274"/>
          </a:xfrm>
        </p:grpSpPr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DBBCA65D-3720-A263-CFC4-68992A35E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0" y="19673891"/>
              <a:ext cx="13177837" cy="3597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37">
              <a:extLst>
                <a:ext uri="{FF2B5EF4-FFF2-40B4-BE49-F238E27FC236}">
                  <a16:creationId xmlns:a16="http://schemas.microsoft.com/office/drawing/2014/main" id="{BCE3D78E-A0CF-3498-43F1-9782B3EA9B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538" y="21950362"/>
              <a:ext cx="12228512" cy="791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4120" tIns="87060" rIns="174120" bIns="87060">
              <a:spAutoFit/>
            </a:bodyPr>
            <a:lstStyle/>
            <a:p>
              <a:pPr defTabSz="1162140">
                <a:defRPr/>
              </a:pPr>
              <a:r>
                <a:rPr lang="en-US" altLang="ja-JP" sz="2000">
                  <a:solidFill>
                    <a:schemeClr val="bg1"/>
                  </a:solidFill>
                  <a:latin typeface="Candara" pitchFamily="34" charset="0"/>
                  <a:ea typeface="Dotum" pitchFamily="34" charset="-127"/>
                </a:rPr>
                <a:t>Lorem ipsum dolor sit amet, singulis platonem maiestatis ex qui, an sed harum meliore.</a:t>
              </a:r>
            </a:p>
            <a:p>
              <a:pPr defTabSz="1162140">
                <a:defRPr/>
              </a:pPr>
              <a:r>
                <a:rPr lang="en-US" altLang="ja-JP" sz="2000">
                  <a:solidFill>
                    <a:schemeClr val="bg1"/>
                  </a:solidFill>
                  <a:latin typeface="Candara" pitchFamily="34" charset="0"/>
                  <a:ea typeface="Dotum" pitchFamily="34" charset="-127"/>
                </a:rPr>
                <a:t>Te reque ullamcorper usu.</a:t>
              </a:r>
              <a:endParaRPr lang="ja-JP" altLang="en-US" sz="2000">
                <a:solidFill>
                  <a:schemeClr val="bg1"/>
                </a:solidFill>
                <a:latin typeface="Candara" pitchFamily="34" charset="0"/>
                <a:ea typeface="Dotum" pitchFamily="34" charset="-127"/>
              </a:endParaRPr>
            </a:p>
          </p:txBody>
        </p:sp>
      </p:grpSp>
      <p:pic>
        <p:nvPicPr>
          <p:cNvPr id="22" name="図 21">
            <a:extLst>
              <a:ext uri="{FF2B5EF4-FFF2-40B4-BE49-F238E27FC236}">
                <a16:creationId xmlns:a16="http://schemas.microsoft.com/office/drawing/2014/main" id="{BA277B24-00B6-6546-0D4C-CD3A488835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431302" y="-872602"/>
            <a:ext cx="12517678" cy="14991792"/>
          </a:xfrm>
          <a:prstGeom prst="rect">
            <a:avLst/>
          </a:prstGeom>
        </p:spPr>
      </p:pic>
      <p:sp>
        <p:nvSpPr>
          <p:cNvPr id="23" name="Text Box 137">
            <a:extLst>
              <a:ext uri="{FF2B5EF4-FFF2-40B4-BE49-F238E27FC236}">
                <a16:creationId xmlns:a16="http://schemas.microsoft.com/office/drawing/2014/main" id="{6D03A06E-0FAD-B528-F334-569C45BA028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4033098" y="6682200"/>
            <a:ext cx="9413875" cy="128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4120" tIns="87060" rIns="174120" bIns="87060">
            <a:spAutoFit/>
          </a:bodyPr>
          <a:lstStyle>
            <a:lvl1pPr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7200" b="1" dirty="0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KDM Line Timetable</a:t>
            </a:r>
            <a:endParaRPr lang="en-US" altLang="ja-JP" sz="7200" b="1" dirty="0">
              <a:solidFill>
                <a:schemeClr val="bg1"/>
              </a:solidFill>
              <a:ea typeface="HGP創英角ｺﾞｼｯｸUB" panose="020B0900000000000000" pitchFamily="50" charset="-128"/>
            </a:endParaRPr>
          </a:p>
        </p:txBody>
      </p:sp>
      <p:sp>
        <p:nvSpPr>
          <p:cNvPr id="24" name="Text Box 137">
            <a:extLst>
              <a:ext uri="{FF2B5EF4-FFF2-40B4-BE49-F238E27FC236}">
                <a16:creationId xmlns:a16="http://schemas.microsoft.com/office/drawing/2014/main" id="{75D8343F-15C7-5B77-8A8A-332353157812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2459130" y="7363611"/>
            <a:ext cx="8085701" cy="852929"/>
          </a:xfrm>
          <a:prstGeom prst="rect">
            <a:avLst/>
          </a:prstGeom>
          <a:noFill/>
          <a:ln>
            <a:noFill/>
          </a:ln>
        </p:spPr>
        <p:txBody>
          <a:bodyPr wrap="square" lIns="174120" tIns="87060" rIns="174120" bIns="87060">
            <a:spAutoFit/>
          </a:bodyPr>
          <a:lstStyle>
            <a:lvl1pPr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da-DK" altLang="ja-JP" sz="4400" dirty="0">
                <a:solidFill>
                  <a:schemeClr val="bg1"/>
                </a:solidFill>
                <a:latin typeface="+mj-lt"/>
                <a:ea typeface="Dotum" pitchFamily="34" charset="-127"/>
              </a:rPr>
              <a:t>Lorem ipsum dolor sit amet</a:t>
            </a:r>
            <a:endParaRPr lang="en-US" altLang="ja-JP" sz="4400" dirty="0">
              <a:solidFill>
                <a:schemeClr val="bg1"/>
              </a:solidFill>
              <a:latin typeface="+mj-lt"/>
              <a:ea typeface="HGP創英角ｺﾞｼｯｸUB" pitchFamily="50" charset="-128"/>
            </a:endParaRPr>
          </a:p>
        </p:txBody>
      </p:sp>
      <p:sp>
        <p:nvSpPr>
          <p:cNvPr id="25" name="テキスト ボックス 13">
            <a:extLst>
              <a:ext uri="{FF2B5EF4-FFF2-40B4-BE49-F238E27FC236}">
                <a16:creationId xmlns:a16="http://schemas.microsoft.com/office/drawing/2014/main" id="{EA5A6FE8-17B9-95DB-B542-87BB95EB096D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8862660" y="6187109"/>
            <a:ext cx="3746500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dirty="0">
                <a:solidFill>
                  <a:schemeClr val="bg1"/>
                </a:solidFill>
              </a:rPr>
              <a:t>AD Space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0158A42-76E7-0C81-1F02-54475E58BBAD}"/>
              </a:ext>
            </a:extLst>
          </p:cNvPr>
          <p:cNvSpPr txBox="1"/>
          <p:nvPr/>
        </p:nvSpPr>
        <p:spPr>
          <a:xfrm>
            <a:off x="8314660" y="6273206"/>
            <a:ext cx="6741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>
                <a:solidFill>
                  <a:srgbClr val="FF0000"/>
                </a:solidFill>
              </a:rPr>
              <a:t>時刻表サンプル</a:t>
            </a:r>
          </a:p>
        </p:txBody>
      </p:sp>
    </p:spTree>
    <p:extLst>
      <p:ext uri="{BB962C8B-B14F-4D97-AF65-F5344CB8AC3E}">
        <p14:creationId xmlns:p14="http://schemas.microsoft.com/office/powerpoint/2010/main" val="3809878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Words>36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HGP創英角ｺﾞｼｯｸUB</vt:lpstr>
      <vt:lpstr>Aptos</vt:lpstr>
      <vt:lpstr>Aptos Display</vt:lpstr>
      <vt:lpstr>Arial</vt:lpstr>
      <vt:lpstr>Candara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4</cp:revision>
  <dcterms:created xsi:type="dcterms:W3CDTF">2024-03-13T02:04:00Z</dcterms:created>
  <dcterms:modified xsi:type="dcterms:W3CDTF">2024-03-13T06:05:25Z</dcterms:modified>
</cp:coreProperties>
</file>