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</p:sldIdLst>
  <p:sldSz cx="23436263" cy="13176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0" userDrawn="1">
          <p15:clr>
            <a:srgbClr val="A4A3A4"/>
          </p15:clr>
        </p15:guide>
        <p15:guide id="2" pos="7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99" autoAdjust="0"/>
    <p:restoredTop sz="94660"/>
  </p:normalViewPr>
  <p:slideViewPr>
    <p:cSldViewPr snapToGrid="0">
      <p:cViewPr varScale="1">
        <p:scale>
          <a:sx n="41" d="100"/>
          <a:sy n="41" d="100"/>
        </p:scale>
        <p:origin x="858" y="120"/>
      </p:cViewPr>
      <p:guideLst>
        <p:guide orient="horz" pos="4150"/>
        <p:guide pos="7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9533" y="2156392"/>
            <a:ext cx="17577197" cy="4587287"/>
          </a:xfrm>
        </p:spPr>
        <p:txBody>
          <a:bodyPr anchor="b"/>
          <a:lstStyle>
            <a:lvl1pPr algn="ctr"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9533" y="6920582"/>
            <a:ext cx="17577197" cy="3181209"/>
          </a:xfrm>
        </p:spPr>
        <p:txBody>
          <a:bodyPr/>
          <a:lstStyle>
            <a:lvl1pPr marL="0" indent="0" algn="ctr">
              <a:buNone/>
              <a:defRPr sz="4611"/>
            </a:lvl1pPr>
            <a:lvl2pPr marL="878418" indent="0" algn="ctr">
              <a:buNone/>
              <a:defRPr sz="3843"/>
            </a:lvl2pPr>
            <a:lvl3pPr marL="1756837" indent="0" algn="ctr">
              <a:buNone/>
              <a:defRPr sz="3458"/>
            </a:lvl3pPr>
            <a:lvl4pPr marL="2635255" indent="0" algn="ctr">
              <a:buNone/>
              <a:defRPr sz="3074"/>
            </a:lvl4pPr>
            <a:lvl5pPr marL="3513673" indent="0" algn="ctr">
              <a:buNone/>
              <a:defRPr sz="3074"/>
            </a:lvl5pPr>
            <a:lvl6pPr marL="4392092" indent="0" algn="ctr">
              <a:buNone/>
              <a:defRPr sz="3074"/>
            </a:lvl6pPr>
            <a:lvl7pPr marL="5270510" indent="0" algn="ctr">
              <a:buNone/>
              <a:defRPr sz="3074"/>
            </a:lvl7pPr>
            <a:lvl8pPr marL="6148929" indent="0" algn="ctr">
              <a:buNone/>
              <a:defRPr sz="3074"/>
            </a:lvl8pPr>
            <a:lvl9pPr marL="7027347" indent="0" algn="ctr">
              <a:buNone/>
              <a:defRPr sz="30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1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83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71576" y="701513"/>
            <a:ext cx="5053444" cy="111662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1243" y="701513"/>
            <a:ext cx="14867379" cy="111662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479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27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037" y="3284914"/>
            <a:ext cx="20213777" cy="5480953"/>
          </a:xfrm>
        </p:spPr>
        <p:txBody>
          <a:bodyPr anchor="b"/>
          <a:lstStyle>
            <a:lvl1pPr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37" y="8817719"/>
            <a:ext cx="20213777" cy="2882304"/>
          </a:xfrm>
        </p:spPr>
        <p:txBody>
          <a:bodyPr/>
          <a:lstStyle>
            <a:lvl1pPr marL="0" indent="0">
              <a:buNone/>
              <a:defRPr sz="4611">
                <a:solidFill>
                  <a:schemeClr val="tx1">
                    <a:tint val="82000"/>
                  </a:schemeClr>
                </a:solidFill>
              </a:defRPr>
            </a:lvl1pPr>
            <a:lvl2pPr marL="878418" indent="0">
              <a:buNone/>
              <a:defRPr sz="3843">
                <a:solidFill>
                  <a:schemeClr val="tx1">
                    <a:tint val="82000"/>
                  </a:schemeClr>
                </a:solidFill>
              </a:defRPr>
            </a:lvl2pPr>
            <a:lvl3pPr marL="1756837" indent="0">
              <a:buNone/>
              <a:defRPr sz="3458">
                <a:solidFill>
                  <a:schemeClr val="tx1">
                    <a:tint val="82000"/>
                  </a:schemeClr>
                </a:solidFill>
              </a:defRPr>
            </a:lvl3pPr>
            <a:lvl4pPr marL="2635255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4pPr>
            <a:lvl5pPr marL="3513673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5pPr>
            <a:lvl6pPr marL="4392092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6pPr>
            <a:lvl7pPr marL="5270510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7pPr>
            <a:lvl8pPr marL="6148929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8pPr>
            <a:lvl9pPr marL="7027347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4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1243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64608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416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6" y="701514"/>
            <a:ext cx="20213777" cy="25467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4297" y="3230012"/>
            <a:ext cx="9914637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4297" y="4812991"/>
            <a:ext cx="9914637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64608" y="3230012"/>
            <a:ext cx="9963464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64608" y="4812991"/>
            <a:ext cx="9963464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68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13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59FECC68-9EB0-2FDB-455C-AC88465DCB01}"/>
              </a:ext>
            </a:extLst>
          </p:cNvPr>
          <p:cNvSpPr/>
          <p:nvPr userDrawn="1"/>
        </p:nvSpPr>
        <p:spPr bwMode="auto">
          <a:xfrm rot="5400000">
            <a:off x="5128588" y="-5128597"/>
            <a:ext cx="13169900" cy="23410863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2090738"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670DA2F-54EC-52E4-5649-DD5ABE85D367}"/>
              </a:ext>
            </a:extLst>
          </p:cNvPr>
          <p:cNvSpPr/>
          <p:nvPr userDrawn="1"/>
        </p:nvSpPr>
        <p:spPr bwMode="auto">
          <a:xfrm rot="5400000">
            <a:off x="4701363" y="-4218267"/>
            <a:ext cx="12707937" cy="2163603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2090738"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13" name="テキスト ボックス 17">
            <a:extLst>
              <a:ext uri="{FF2B5EF4-FFF2-40B4-BE49-F238E27FC236}">
                <a16:creationId xmlns:a16="http://schemas.microsoft.com/office/drawing/2014/main" id="{B85EE219-488F-23C8-E50D-71C77F3F03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 rot="5400000">
            <a:off x="812022" y="6457492"/>
            <a:ext cx="56451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8800" b="1">
                <a:solidFill>
                  <a:schemeClr val="bg1"/>
                </a:solidFill>
              </a:rPr>
              <a:t>AD Space</a:t>
            </a:r>
            <a:endParaRPr lang="ja-JP" altLang="en-US" sz="88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117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0" userDrawn="1">
          <p15:clr>
            <a:srgbClr val="FBAE40"/>
          </p15:clr>
        </p15:guide>
        <p15:guide id="2" pos="7381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63464" y="1897137"/>
            <a:ext cx="11864608" cy="9363678"/>
          </a:xfrm>
        </p:spPr>
        <p:txBody>
          <a:bodyPr/>
          <a:lstStyle>
            <a:lvl1pPr>
              <a:defRPr sz="6148"/>
            </a:lvl1pPr>
            <a:lvl2pPr>
              <a:defRPr sz="5380"/>
            </a:lvl2pPr>
            <a:lvl3pPr>
              <a:defRPr sz="4611"/>
            </a:lvl3pPr>
            <a:lvl4pPr>
              <a:defRPr sz="3843"/>
            </a:lvl4pPr>
            <a:lvl5pPr>
              <a:defRPr sz="3843"/>
            </a:lvl5pPr>
            <a:lvl6pPr>
              <a:defRPr sz="3843"/>
            </a:lvl6pPr>
            <a:lvl7pPr>
              <a:defRPr sz="3843"/>
            </a:lvl7pPr>
            <a:lvl8pPr>
              <a:defRPr sz="3843"/>
            </a:lvl8pPr>
            <a:lvl9pPr>
              <a:defRPr sz="384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8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63464" y="1897137"/>
            <a:ext cx="11864608" cy="9363678"/>
          </a:xfrm>
        </p:spPr>
        <p:txBody>
          <a:bodyPr anchor="t"/>
          <a:lstStyle>
            <a:lvl1pPr marL="0" indent="0">
              <a:buNone/>
              <a:defRPr sz="6148"/>
            </a:lvl1pPr>
            <a:lvl2pPr marL="878418" indent="0">
              <a:buNone/>
              <a:defRPr sz="5380"/>
            </a:lvl2pPr>
            <a:lvl3pPr marL="1756837" indent="0">
              <a:buNone/>
              <a:defRPr sz="4611"/>
            </a:lvl3pPr>
            <a:lvl4pPr marL="2635255" indent="0">
              <a:buNone/>
              <a:defRPr sz="3843"/>
            </a:lvl4pPr>
            <a:lvl5pPr marL="3513673" indent="0">
              <a:buNone/>
              <a:defRPr sz="3843"/>
            </a:lvl5pPr>
            <a:lvl6pPr marL="4392092" indent="0">
              <a:buNone/>
              <a:defRPr sz="3843"/>
            </a:lvl6pPr>
            <a:lvl7pPr marL="5270510" indent="0">
              <a:buNone/>
              <a:defRPr sz="3843"/>
            </a:lvl7pPr>
            <a:lvl8pPr marL="6148929" indent="0">
              <a:buNone/>
              <a:defRPr sz="3843"/>
            </a:lvl8pPr>
            <a:lvl9pPr marL="7027347" indent="0">
              <a:buNone/>
              <a:defRPr sz="384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540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1243" y="701514"/>
            <a:ext cx="20213777" cy="254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243" y="3507566"/>
            <a:ext cx="20213777" cy="8360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1243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63262" y="12212433"/>
            <a:ext cx="790973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51861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40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6837" rtl="0" eaLnBrk="1" latinLnBrk="0" hangingPunct="1">
        <a:lnSpc>
          <a:spcPct val="90000"/>
        </a:lnSpc>
        <a:spcBef>
          <a:spcPct val="0"/>
        </a:spcBef>
        <a:buNone/>
        <a:defRPr kumimoji="1" sz="84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9209" indent="-439209" algn="l" defTabSz="1756837" rtl="0" eaLnBrk="1" latinLnBrk="0" hangingPunct="1">
        <a:lnSpc>
          <a:spcPct val="90000"/>
        </a:lnSpc>
        <a:spcBef>
          <a:spcPts val="1921"/>
        </a:spcBef>
        <a:buFont typeface="Arial" panose="020B0604020202020204" pitchFamily="34" charset="0"/>
        <a:buChar char="•"/>
        <a:defRPr kumimoji="1" sz="5380" kern="1200">
          <a:solidFill>
            <a:schemeClr val="tx1"/>
          </a:solidFill>
          <a:latin typeface="+mn-lt"/>
          <a:ea typeface="+mn-ea"/>
          <a:cs typeface="+mn-cs"/>
        </a:defRPr>
      </a:lvl1pPr>
      <a:lvl2pPr marL="131762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4611" kern="1200">
          <a:solidFill>
            <a:schemeClr val="tx1"/>
          </a:solidFill>
          <a:latin typeface="+mn-lt"/>
          <a:ea typeface="+mn-ea"/>
          <a:cs typeface="+mn-cs"/>
        </a:defRPr>
      </a:lvl2pPr>
      <a:lvl3pPr marL="219604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843" kern="1200">
          <a:solidFill>
            <a:schemeClr val="tx1"/>
          </a:solidFill>
          <a:latin typeface="+mn-lt"/>
          <a:ea typeface="+mn-ea"/>
          <a:cs typeface="+mn-cs"/>
        </a:defRPr>
      </a:lvl3pPr>
      <a:lvl4pPr marL="3074464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952883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831301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709719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58813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46655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1pPr>
      <a:lvl2pPr marL="878418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2pPr>
      <a:lvl3pPr marL="175683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3pPr>
      <a:lvl4pPr marL="2635255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513673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392092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27051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148929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02734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94" descr="\\NAS_O4BU_03\Display\アーカイブ\11_サイネージ_中絵\2011\サンプルサイネージ\signages0331_r納品\airport_e\airport_4.jpg">
            <a:extLst>
              <a:ext uri="{FF2B5EF4-FFF2-40B4-BE49-F238E27FC236}">
                <a16:creationId xmlns:a16="http://schemas.microsoft.com/office/drawing/2014/main" id="{7A4E15A7-B8EE-DB75-2A05-59640707CD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64"/>
          <a:stretch>
            <a:fillRect/>
          </a:stretch>
        </p:blipFill>
        <p:spPr bwMode="auto">
          <a:xfrm rot="16200000">
            <a:off x="14776496" y="4233999"/>
            <a:ext cx="8786686" cy="477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テキスト ボックス 12">
            <a:extLst>
              <a:ext uri="{FF2B5EF4-FFF2-40B4-BE49-F238E27FC236}">
                <a16:creationId xmlns:a16="http://schemas.microsoft.com/office/drawing/2014/main" id="{993593A6-1807-1C09-D0A6-B1B956EF1B12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151673" y="5671427"/>
            <a:ext cx="4849812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11500" b="1" dirty="0"/>
              <a:t>Buses</a:t>
            </a:r>
            <a:endParaRPr lang="ja-JP" altLang="en-US" sz="11500" b="1" dirty="0"/>
          </a:p>
        </p:txBody>
      </p:sp>
      <p:sp>
        <p:nvSpPr>
          <p:cNvPr id="7" name="テキスト ボックス 14">
            <a:extLst>
              <a:ext uri="{FF2B5EF4-FFF2-40B4-BE49-F238E27FC236}">
                <a16:creationId xmlns:a16="http://schemas.microsoft.com/office/drawing/2014/main" id="{EE1E2D06-2E69-D943-4187-533E504291EA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2152465" y="5533497"/>
            <a:ext cx="11172825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4400" dirty="0"/>
              <a:t>Buses leave here at the following times:</a:t>
            </a:r>
          </a:p>
          <a:p>
            <a:pPr eaLnBrk="1" hangingPunct="1"/>
            <a:r>
              <a:rPr lang="en-US" altLang="ja-JP" sz="8000" dirty="0"/>
              <a:t>Toward: AAA</a:t>
            </a:r>
            <a:endParaRPr lang="ja-JP" altLang="en-US" sz="8000" dirty="0"/>
          </a:p>
        </p:txBody>
      </p:sp>
      <p:sp>
        <p:nvSpPr>
          <p:cNvPr id="8" name="テキスト ボックス 13">
            <a:extLst>
              <a:ext uri="{FF2B5EF4-FFF2-40B4-BE49-F238E27FC236}">
                <a16:creationId xmlns:a16="http://schemas.microsoft.com/office/drawing/2014/main" id="{3F08B08F-93C1-AF1A-34CA-5876540E8C8B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091982" y="930499"/>
            <a:ext cx="51673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6000" dirty="0">
                <a:solidFill>
                  <a:srgbClr val="FF0000"/>
                </a:solidFill>
              </a:rPr>
              <a:t>20, 20-a</a:t>
            </a:r>
            <a:endParaRPr lang="ja-JP" altLang="en-US" sz="6000" dirty="0">
              <a:solidFill>
                <a:srgbClr val="FF0000"/>
              </a:solidFill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AB98457E-A50D-28A1-29F9-FD0DD5CCD4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180249" y="564509"/>
            <a:ext cx="10787412" cy="12000547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D2B8462-2C48-32D2-0635-B052744E5F6E}"/>
              </a:ext>
            </a:extLst>
          </p:cNvPr>
          <p:cNvSpPr txBox="1"/>
          <p:nvPr/>
        </p:nvSpPr>
        <p:spPr>
          <a:xfrm rot="10800000">
            <a:off x="22147755" y="2719755"/>
            <a:ext cx="1107996" cy="76903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kumimoji="1" lang="en-US" altLang="ja-JP" sz="6000" dirty="0">
                <a:solidFill>
                  <a:schemeClr val="bg1"/>
                </a:solidFill>
              </a:rPr>
              <a:t>Company Name</a:t>
            </a:r>
            <a:endParaRPr kumimoji="1" lang="ja-JP" altLang="en-US" sz="6000" dirty="0">
              <a:solidFill>
                <a:schemeClr val="bg1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E4138F8-28E4-E514-A02D-73A4A9209301}"/>
              </a:ext>
            </a:extLst>
          </p:cNvPr>
          <p:cNvSpPr txBox="1"/>
          <p:nvPr/>
        </p:nvSpPr>
        <p:spPr>
          <a:xfrm rot="16200000">
            <a:off x="18030130" y="6307020"/>
            <a:ext cx="3272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広告スペース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079EF2A-2DC4-0CA2-EE6F-380D24A0D616}"/>
              </a:ext>
            </a:extLst>
          </p:cNvPr>
          <p:cNvSpPr txBox="1"/>
          <p:nvPr/>
        </p:nvSpPr>
        <p:spPr>
          <a:xfrm rot="16200000">
            <a:off x="10210808" y="6103302"/>
            <a:ext cx="32721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サンプル</a:t>
            </a:r>
          </a:p>
        </p:txBody>
      </p:sp>
    </p:spTree>
    <p:extLst>
      <p:ext uri="{BB962C8B-B14F-4D97-AF65-F5344CB8AC3E}">
        <p14:creationId xmlns:p14="http://schemas.microsoft.com/office/powerpoint/2010/main" val="2071341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</TotalTime>
  <Words>20</Words>
  <Application>Microsoft Office PowerPoint</Application>
  <PresentationFormat>ユーザー設定</PresentationFormat>
  <Paragraphs>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 UI</vt:lpstr>
      <vt:lpstr>Aptos</vt:lpstr>
      <vt:lpstr>Aptos Display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9</cp:revision>
  <dcterms:created xsi:type="dcterms:W3CDTF">2024-03-12T09:02:03Z</dcterms:created>
  <dcterms:modified xsi:type="dcterms:W3CDTF">2024-03-13T04:00:44Z</dcterms:modified>
</cp:coreProperties>
</file>